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marL="360045" indent="-360045" algn="l">
              <a:spcBef>
                <a:spcPts val="0"/>
              </a:spcBef>
              <a:tabLst>
                <a:tab pos="4857750" algn="l"/>
                <a:tab pos="4914900" algn="l"/>
              </a:tabLst>
            </a:pPr>
            <a:r>
              <a:rPr lang="en-US" sz="1600" b="1" dirty="0">
                <a:latin typeface="Times New Roman"/>
                <a:ea typeface="Calibri"/>
              </a:rPr>
              <a:t>Put the verbs in brackets in the correct tense:</a:t>
            </a:r>
            <a:endParaRPr lang="en-US" sz="1600" dirty="0"/>
          </a:p>
          <a:p>
            <a:pPr marL="342900" lvl="0" indent="-342900" algn="l">
              <a:spcBef>
                <a:spcPts val="0"/>
              </a:spcBef>
              <a:buFont typeface="+mj-lt"/>
              <a:buAutoNum type="arabicPeriod"/>
              <a:tabLst>
                <a:tab pos="4857750" algn="l"/>
                <a:tab pos="4914900" algn="l"/>
              </a:tabLst>
            </a:pPr>
            <a:r>
              <a:rPr lang="en-US" sz="1600" dirty="0">
                <a:latin typeface="Times New Roman"/>
                <a:ea typeface="Calibri"/>
              </a:rPr>
              <a:t>If he had found the key. He (unlock) the door.</a:t>
            </a:r>
            <a:endParaRPr lang="en-US" sz="1600" dirty="0"/>
          </a:p>
          <a:p>
            <a:pPr marL="342900" lvl="0" indent="-342900" algn="l">
              <a:spcBef>
                <a:spcPts val="1200"/>
              </a:spcBef>
              <a:buFont typeface="+mj-lt"/>
              <a:buAutoNum type="arabicPeriod"/>
              <a:tabLst>
                <a:tab pos="4857750" algn="l"/>
                <a:tab pos="4914900" algn="l"/>
              </a:tabLst>
            </a:pPr>
            <a:r>
              <a:rPr lang="en-US" sz="1600" dirty="0">
                <a:latin typeface="Times New Roman"/>
                <a:ea typeface="Calibri"/>
              </a:rPr>
              <a:t>I would let you know if I (hear) the news.</a:t>
            </a:r>
            <a:endParaRPr lang="en-US" sz="1600" dirty="0"/>
          </a:p>
          <a:p>
            <a:pPr marL="342900" lvl="0" indent="-342900" algn="l">
              <a:spcBef>
                <a:spcPts val="1200"/>
              </a:spcBef>
              <a:buFont typeface="+mj-lt"/>
              <a:buAutoNum type="arabicPeriod"/>
              <a:tabLst>
                <a:tab pos="4857750" algn="l"/>
                <a:tab pos="4914900" algn="l"/>
              </a:tabLst>
            </a:pPr>
            <a:r>
              <a:rPr lang="en-US" sz="1600" dirty="0">
                <a:latin typeface="Times New Roman"/>
                <a:ea typeface="Calibri"/>
              </a:rPr>
              <a:t>She would be glad if she (be) in France.</a:t>
            </a:r>
            <a:endParaRPr lang="en-US" sz="1600" dirty="0"/>
          </a:p>
          <a:p>
            <a:pPr marL="342900" lvl="0" indent="-342900" algn="l">
              <a:spcBef>
                <a:spcPts val="1200"/>
              </a:spcBef>
              <a:buFont typeface="+mj-lt"/>
              <a:buAutoNum type="arabicPeriod"/>
              <a:tabLst>
                <a:tab pos="4857750" algn="l"/>
                <a:tab pos="4914900" algn="l"/>
              </a:tabLst>
            </a:pPr>
            <a:r>
              <a:rPr lang="en-US" sz="1600" dirty="0">
                <a:latin typeface="Times New Roman"/>
                <a:ea typeface="Calibri"/>
              </a:rPr>
              <a:t>If I see him, I'll (told )  him the truth.</a:t>
            </a:r>
            <a:endParaRPr lang="en-US" sz="1600" dirty="0"/>
          </a:p>
          <a:p>
            <a:pPr marL="342900" lvl="0" indent="-342900" algn="l">
              <a:spcBef>
                <a:spcPts val="0"/>
              </a:spcBef>
              <a:buFont typeface="+mj-lt"/>
              <a:buAutoNum type="arabicPeriod"/>
              <a:tabLst>
                <a:tab pos="4857750" algn="l"/>
                <a:tab pos="4914900" algn="l"/>
              </a:tabLst>
            </a:pPr>
            <a:r>
              <a:rPr lang="en-US" sz="1600" dirty="0">
                <a:latin typeface="Times New Roman"/>
                <a:ea typeface="Calibri"/>
              </a:rPr>
              <a:t>If he (be) in Beirut, he will be able to see the sea.</a:t>
            </a:r>
            <a:endParaRPr lang="en-US" sz="1600" dirty="0"/>
          </a:p>
          <a:p>
            <a:pPr marL="540385" algn="l">
              <a:spcBef>
                <a:spcPts val="0"/>
              </a:spcBef>
              <a:tabLst>
                <a:tab pos="4857750" algn="l"/>
                <a:tab pos="4914900" algn="l"/>
              </a:tabLst>
            </a:pPr>
            <a:r>
              <a:rPr lang="en-US" sz="500" dirty="0">
                <a:latin typeface="Times New Roman"/>
                <a:ea typeface="Calibri"/>
              </a:rPr>
              <a:t> </a:t>
            </a:r>
            <a:endParaRPr lang="en-US" sz="1600" dirty="0"/>
          </a:p>
          <a:p>
            <a:pPr marL="540385" algn="l">
              <a:spcBef>
                <a:spcPts val="0"/>
              </a:spcBef>
              <a:tabLst>
                <a:tab pos="4857750" algn="l"/>
                <a:tab pos="4914900" algn="l"/>
              </a:tabLst>
            </a:pPr>
            <a:r>
              <a:rPr lang="en-US" sz="200" dirty="0">
                <a:latin typeface="Times New Roman"/>
                <a:ea typeface="Calibri"/>
              </a:rPr>
              <a:t> </a:t>
            </a:r>
            <a:endParaRPr lang="en-US" sz="1600" dirty="0"/>
          </a:p>
          <a:p>
            <a:pPr marL="360045" indent="-360045" algn="l">
              <a:spcBef>
                <a:spcPts val="0"/>
              </a:spcBef>
            </a:pPr>
            <a:r>
              <a:rPr lang="en-US" sz="1600" b="1">
                <a:latin typeface="Times New Roman"/>
                <a:ea typeface="Calibri"/>
              </a:rPr>
              <a:t> </a:t>
            </a:r>
            <a:endParaRPr lang="en-US" sz="16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57101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2018-01-17T14:06:56Z</dcterms:modified>
</cp:coreProperties>
</file>