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dirty="0" smtClean="0"/>
              <a:t>Verbs like look, seem, smell, sound, feel + </a:t>
            </a:r>
            <a:r>
              <a:rPr lang="en-US" sz="1600" dirty="0" err="1" smtClean="0"/>
              <a:t>adjecctive</a:t>
            </a:r>
            <a:endParaRPr lang="en-US" sz="1600" dirty="0" smtClean="0"/>
          </a:p>
          <a:p>
            <a:pPr algn="l"/>
            <a:r>
              <a:rPr lang="en-US" sz="1600" dirty="0" smtClean="0"/>
              <a:t>Ex. That coffee smells good.</a:t>
            </a:r>
          </a:p>
          <a:p>
            <a:pPr algn="l"/>
            <a:r>
              <a:rPr lang="en-US" sz="1600" dirty="0" smtClean="0"/>
              <a:t>These verbs are generally used in the simple, and not the continuous ; how feel and look can be used in both simple and </a:t>
            </a:r>
            <a:r>
              <a:rPr lang="en-US" sz="1600" dirty="0" err="1" smtClean="0"/>
              <a:t>continous</a:t>
            </a:r>
            <a:r>
              <a:rPr lang="en-US" sz="1600" dirty="0" smtClean="0"/>
              <a:t>, without any change </a:t>
            </a:r>
            <a:r>
              <a:rPr lang="en-US" sz="1600" smtClean="0"/>
              <a:t>in meaning.</a:t>
            </a:r>
          </a:p>
          <a:p>
            <a:pPr algn="l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74448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2018-01-17T14:11:04Z</dcterms:modified>
</cp:coreProperties>
</file>