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-786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1/17/2018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1/17/2018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l"/>
            <a:r>
              <a:rPr lang="en-US" sz="1600" dirty="0" smtClean="0"/>
              <a:t>Verbs like look, seem, smell, sound, feel + </a:t>
            </a:r>
            <a:r>
              <a:rPr lang="en-US" sz="1600" dirty="0" err="1" smtClean="0"/>
              <a:t>adjecctive</a:t>
            </a:r>
            <a:endParaRPr lang="en-US" sz="1600" dirty="0" smtClean="0"/>
          </a:p>
          <a:p>
            <a:pPr algn="l"/>
            <a:r>
              <a:rPr lang="en-US" sz="1600" dirty="0" smtClean="0"/>
              <a:t>Ex. That coffee smells good.</a:t>
            </a:r>
          </a:p>
          <a:p>
            <a:pPr algn="l"/>
            <a:r>
              <a:rPr lang="en-US" sz="1600" dirty="0" smtClean="0"/>
              <a:t>These verbs are generally used in the simple, and not the continuous ; how feel and look can be used in both simple and </a:t>
            </a:r>
            <a:r>
              <a:rPr lang="en-US" sz="1600" dirty="0" err="1" smtClean="0"/>
              <a:t>continous</a:t>
            </a:r>
            <a:r>
              <a:rPr lang="en-US" sz="1600" dirty="0" smtClean="0"/>
              <a:t>, without any change </a:t>
            </a:r>
            <a:r>
              <a:rPr lang="en-US" sz="1600" smtClean="0"/>
              <a:t>in meaning.</a:t>
            </a:r>
          </a:p>
          <a:p>
            <a:pPr algn="l"/>
            <a:endParaRPr lang="en-US" sz="1600"/>
          </a:p>
        </p:txBody>
      </p:sp>
    </p:spTree>
    <p:extLst>
      <p:ext uri="{BB962C8B-B14F-4D97-AF65-F5344CB8AC3E}">
        <p14:creationId xmlns:p14="http://schemas.microsoft.com/office/powerpoint/2010/main" val="27444856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53</Words>
  <Application>Microsoft Office PowerPoint</Application>
  <PresentationFormat>On-screen Show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ISO ELECTRONICS</dc:creator>
  <cp:lastModifiedBy>ISO ELECTRONICS</cp:lastModifiedBy>
  <cp:revision>1</cp:revision>
  <dcterms:created xsi:type="dcterms:W3CDTF">2006-08-16T00:00:00Z</dcterms:created>
  <dcterms:modified xsi:type="dcterms:W3CDTF">2018-01-17T14:11:04Z</dcterms:modified>
</cp:coreProperties>
</file>