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600" dirty="0" smtClean="0"/>
              <a:t>Had better: is a modal verb. Had is not the auxiliary had, as in </a:t>
            </a:r>
          </a:p>
          <a:p>
            <a:pPr algn="l"/>
            <a:r>
              <a:rPr lang="en-US" sz="1600" dirty="0" smtClean="0"/>
              <a:t>He had gone away.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/>
              <a:t>Note the plain infinitive form: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/>
              <a:t>We’d better get a haircut.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/>
              <a:t>- it is used to </a:t>
            </a:r>
            <a:r>
              <a:rPr lang="en-US" sz="1600" smtClean="0"/>
              <a:t>give advice.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023817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2018-01-17T14:13:59Z</dcterms:modified>
</cp:coreProperties>
</file>