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60045" indent="-360045" algn="l">
              <a:spcBef>
                <a:spcPts val="0"/>
              </a:spcBef>
            </a:pPr>
            <a:r>
              <a:rPr lang="en-US" sz="1600" b="1" dirty="0">
                <a:latin typeface="Times New Roman"/>
                <a:ea typeface="Calibri"/>
              </a:rPr>
              <a:t>Correct the following sentences:                                                      </a:t>
            </a:r>
            <a:endParaRPr lang="en-US" sz="16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Times New Roman"/>
                <a:ea typeface="Calibri"/>
              </a:rPr>
              <a:t>You needn’t </a:t>
            </a:r>
            <a:r>
              <a:rPr lang="en-US" sz="1600" u="sng" dirty="0">
                <a:latin typeface="Times New Roman"/>
                <a:ea typeface="Calibri"/>
              </a:rPr>
              <a:t>singing </a:t>
            </a:r>
            <a:r>
              <a:rPr lang="en-US" sz="1600" dirty="0">
                <a:latin typeface="Times New Roman"/>
                <a:ea typeface="Calibri"/>
              </a:rPr>
              <a:t>so loud.</a:t>
            </a:r>
            <a:endParaRPr lang="en-US" sz="16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Times New Roman"/>
                <a:ea typeface="Calibri"/>
              </a:rPr>
              <a:t>The land can </a:t>
            </a:r>
            <a:r>
              <a:rPr lang="en-US" sz="1600" u="sng" dirty="0">
                <a:latin typeface="Times New Roman"/>
                <a:ea typeface="Calibri"/>
              </a:rPr>
              <a:t>been farm</a:t>
            </a:r>
            <a:r>
              <a:rPr lang="en-US" sz="1600" dirty="0">
                <a:latin typeface="Times New Roman"/>
                <a:ea typeface="Calibri"/>
              </a:rPr>
              <a:t>.</a:t>
            </a:r>
            <a:endParaRPr lang="en-US" sz="16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Times New Roman"/>
                <a:ea typeface="Calibri"/>
              </a:rPr>
              <a:t>That’s </a:t>
            </a:r>
            <a:r>
              <a:rPr lang="en-US" sz="1600" u="sng" dirty="0">
                <a:latin typeface="Times New Roman"/>
                <a:ea typeface="Calibri"/>
              </a:rPr>
              <a:t>which</a:t>
            </a:r>
            <a:r>
              <a:rPr lang="en-US" sz="1600" dirty="0">
                <a:latin typeface="Times New Roman"/>
                <a:ea typeface="Calibri"/>
              </a:rPr>
              <a:t> I work </a:t>
            </a:r>
            <a:r>
              <a:rPr lang="en-US" sz="1600" dirty="0" err="1">
                <a:latin typeface="Times New Roman"/>
                <a:ea typeface="Calibri"/>
              </a:rPr>
              <a:t>everytime</a:t>
            </a:r>
            <a:r>
              <a:rPr lang="en-US" sz="1600" dirty="0">
                <a:latin typeface="Times New Roman"/>
                <a:ea typeface="Calibri"/>
              </a:rPr>
              <a:t>.</a:t>
            </a:r>
            <a:endParaRPr lang="en-US" sz="16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Times New Roman"/>
                <a:ea typeface="Calibri"/>
              </a:rPr>
              <a:t>Unless she </a:t>
            </a:r>
            <a:r>
              <a:rPr lang="en-US" sz="1600" u="sng" dirty="0">
                <a:latin typeface="Times New Roman"/>
                <a:ea typeface="Calibri"/>
              </a:rPr>
              <a:t>would puts on</a:t>
            </a:r>
            <a:r>
              <a:rPr lang="en-US" sz="1600" dirty="0">
                <a:latin typeface="Times New Roman"/>
                <a:ea typeface="Calibri"/>
              </a:rPr>
              <a:t> a coat she'll catch a cold. </a:t>
            </a:r>
            <a:endParaRPr lang="en-US" sz="16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600" u="sng">
                <a:latin typeface="Times New Roman"/>
                <a:ea typeface="Calibri"/>
              </a:rPr>
              <a:t>They having </a:t>
            </a:r>
            <a:r>
              <a:rPr lang="en-US" sz="1600">
                <a:latin typeface="Times New Roman"/>
                <a:ea typeface="Calibri"/>
              </a:rPr>
              <a:t>a good time.</a:t>
            </a:r>
            <a:endParaRPr lang="en-US" sz="1600"/>
          </a:p>
          <a:p>
            <a:pPr algn="l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567808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2018-01-17T14:15:46Z</dcterms:modified>
</cp:coreProperties>
</file>