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7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1600" dirty="0" smtClean="0"/>
              <a:t>The subject or object of a sentence as simple as it I; as in these two examples:</a:t>
            </a:r>
          </a:p>
          <a:p>
            <a:pPr algn="l"/>
            <a:r>
              <a:rPr lang="en-US" sz="1600" dirty="0" smtClean="0"/>
              <a:t>Sub.                                 Ob.</a:t>
            </a:r>
          </a:p>
          <a:p>
            <a:pPr algn="l"/>
            <a:r>
              <a:rPr lang="en-US" sz="1600" dirty="0" smtClean="0"/>
              <a:t>It was stunning. I liked it.</a:t>
            </a:r>
          </a:p>
          <a:p>
            <a:pPr algn="l"/>
            <a:r>
              <a:rPr lang="en-US" sz="1600" dirty="0" smtClean="0"/>
              <a:t>But we may make a whole clause into the sub. Or the ob. Of the sentence by using what clauses. They can </a:t>
            </a:r>
            <a:r>
              <a:rPr lang="en-US" sz="1600" smtClean="0"/>
              <a:t>be complicated.</a:t>
            </a:r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10681479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ISO ELECTRONICS</dc:creator>
  <cp:lastModifiedBy>ISO ELECTRONICS</cp:lastModifiedBy>
  <cp:revision>1</cp:revision>
  <dcterms:created xsi:type="dcterms:W3CDTF">2006-08-16T00:00:00Z</dcterms:created>
  <dcterms:modified xsi:type="dcterms:W3CDTF">2018-01-17T14:27:28Z</dcterms:modified>
</cp:coreProperties>
</file>