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600" dirty="0" smtClean="0"/>
              <a:t>Revision of what clauses as subjects or objects</a:t>
            </a:r>
          </a:p>
          <a:p>
            <a:pPr algn="l"/>
            <a:r>
              <a:rPr lang="en-US" sz="1600" dirty="0" smtClean="0"/>
              <a:t>Ex</a:t>
            </a:r>
          </a:p>
          <a:p>
            <a:pPr algn="l"/>
            <a:r>
              <a:rPr lang="en-US" sz="1600" dirty="0" smtClean="0"/>
              <a:t>What you said annoyed me.</a:t>
            </a:r>
          </a:p>
          <a:p>
            <a:pPr algn="l"/>
            <a:r>
              <a:rPr lang="en-US" sz="1600" dirty="0" smtClean="0"/>
              <a:t>I heard what </a:t>
            </a:r>
            <a:r>
              <a:rPr lang="en-US" sz="1600" smtClean="0"/>
              <a:t>you said.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26760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2018-01-17T14:31:31Z</dcterms:modified>
</cp:coreProperties>
</file>