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600" dirty="0" smtClean="0"/>
              <a:t>Gerund forms of can and must:</a:t>
            </a:r>
          </a:p>
          <a:p>
            <a:pPr algn="l"/>
            <a:r>
              <a:rPr lang="en-US" sz="1600" dirty="0" smtClean="0"/>
              <a:t>She hates having to do it.</a:t>
            </a:r>
          </a:p>
          <a:p>
            <a:pPr algn="l"/>
            <a:r>
              <a:rPr lang="en-US" sz="1600" dirty="0" smtClean="0"/>
              <a:t>She likes being able to do it.</a:t>
            </a:r>
          </a:p>
          <a:p>
            <a:pPr algn="l"/>
            <a:r>
              <a:rPr lang="en-US" sz="1600" dirty="0" smtClean="0"/>
              <a:t>She has difficulty in doing it.</a:t>
            </a:r>
          </a:p>
          <a:p>
            <a:pPr algn="l"/>
            <a:r>
              <a:rPr lang="en-US" sz="1600" smtClean="0"/>
              <a:t>p.96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586681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2018-01-17T14:33:53Z</dcterms:modified>
</cp:coreProperties>
</file>