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7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1800" dirty="0" smtClean="0"/>
              <a:t>Extended gerund subject clauses:</a:t>
            </a:r>
          </a:p>
          <a:p>
            <a:pPr algn="l"/>
            <a:r>
              <a:rPr lang="en-US" sz="1800" dirty="0" smtClean="0"/>
              <a:t>Working ten hours a day in a hospital isn’t much fun.</a:t>
            </a:r>
          </a:p>
          <a:p>
            <a:pPr algn="l"/>
            <a:r>
              <a:rPr lang="en-US" sz="1800" dirty="0"/>
              <a:t> </a:t>
            </a:r>
            <a:r>
              <a:rPr lang="en-US" sz="1800" dirty="0" smtClean="0"/>
              <a:t>I can remember him – her- them- doing it.</a:t>
            </a:r>
          </a:p>
          <a:p>
            <a:pPr algn="l"/>
            <a:r>
              <a:rPr lang="en-US" sz="1800" dirty="0" smtClean="0"/>
              <a:t>Revision of the exercises and </a:t>
            </a:r>
            <a:r>
              <a:rPr lang="en-US" sz="1800" smtClean="0"/>
              <a:t>more practice</a:t>
            </a:r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5111640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ISO ELECTRONICS</dc:creator>
  <cp:lastModifiedBy>ISO ELECTRONICS</cp:lastModifiedBy>
  <cp:revision>1</cp:revision>
  <dcterms:created xsi:type="dcterms:W3CDTF">2006-08-16T00:00:00Z</dcterms:created>
  <dcterms:modified xsi:type="dcterms:W3CDTF">2018-01-17T14:36:48Z</dcterms:modified>
</cp:coreProperties>
</file>