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P, 91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800" dirty="0" smtClean="0"/>
              <a:t>Should have been doing : can be seen simply as has – have been doing or was- were doing combined with the idea of should. In the same way, should </a:t>
            </a:r>
            <a:r>
              <a:rPr lang="en-US" sz="1800" dirty="0" err="1" smtClean="0"/>
              <a:t>ve</a:t>
            </a:r>
            <a:r>
              <a:rPr lang="en-US" sz="1800" dirty="0" smtClean="0"/>
              <a:t> done can be seen as has , have done or did combined with the idea of should.</a:t>
            </a:r>
          </a:p>
          <a:p>
            <a:pPr algn="l"/>
            <a:r>
              <a:rPr lang="en-US" sz="1800" smtClean="0"/>
              <a:t>Practice..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071801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P, 91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P, 91 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2018-01-17T14:40:31Z</dcterms:modified>
</cp:coreProperties>
</file>