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sz="1400" dirty="0" smtClean="0"/>
              <a:t>Simple Present tense</a:t>
            </a:r>
          </a:p>
          <a:p>
            <a:pPr algn="l"/>
            <a:r>
              <a:rPr lang="en-US" sz="1400" dirty="0" smtClean="0"/>
              <a:t>Review</a:t>
            </a:r>
          </a:p>
          <a:p>
            <a:pPr algn="l"/>
            <a:r>
              <a:rPr lang="en-US" sz="1400" dirty="0" smtClean="0"/>
              <a:t>Transfer</a:t>
            </a:r>
          </a:p>
          <a:p>
            <a:pPr algn="l"/>
            <a:r>
              <a:rPr lang="en-US" sz="1400" dirty="0" smtClean="0"/>
              <a:t>You are interviewing a motorist. Ask questions beginning with who, what, what sort of:</a:t>
            </a:r>
          </a:p>
          <a:p>
            <a:pPr algn="l"/>
            <a:r>
              <a:rPr lang="en-US" sz="1400" dirty="0" smtClean="0"/>
              <a:t>1.What sort of petrol he uses.</a:t>
            </a:r>
          </a:p>
          <a:p>
            <a:pPr algn="l"/>
            <a:r>
              <a:rPr lang="en-US" sz="1400" dirty="0" smtClean="0"/>
              <a:t>2.What sort of car he drives.</a:t>
            </a:r>
          </a:p>
          <a:p>
            <a:pPr algn="l"/>
            <a:r>
              <a:rPr lang="en-US" sz="1400" dirty="0" smtClean="0"/>
              <a:t>3what causes the traffic jam.</a:t>
            </a:r>
          </a:p>
          <a:p>
            <a:pPr algn="l"/>
            <a:r>
              <a:rPr lang="en-US" sz="1400" dirty="0" smtClean="0"/>
              <a:t>Students must think of </a:t>
            </a:r>
            <a:r>
              <a:rPr lang="en-US" sz="1400" smtClean="0"/>
              <a:t>more questions about this tense.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29639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2018-01-16T15:37:12Z</dcterms:modified>
</cp:coreProperties>
</file>