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 continuous tense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dirty="0" smtClean="0"/>
              <a:t>The policeman is directing traffic. He does this everyday.</a:t>
            </a:r>
          </a:p>
          <a:p>
            <a:pPr algn="l"/>
            <a:r>
              <a:rPr lang="en-US" sz="1400" dirty="0" smtClean="0"/>
              <a:t>The problems are getting worse all the time.</a:t>
            </a:r>
          </a:p>
          <a:p>
            <a:pPr algn="l"/>
            <a:r>
              <a:rPr lang="en-US" sz="1400" dirty="0" smtClean="0"/>
              <a:t>Use the present continuous tense to talk about the following: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When you get up.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2.when you go to work.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3what you do in the evening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When you </a:t>
            </a:r>
            <a:r>
              <a:rPr lang="en-US" sz="1400" smtClean="0"/>
              <a:t>have lunch.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878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 continuous tense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 tense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2018-01-16T15:42:51Z</dcterms:modified>
</cp:coreProperties>
</file>