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PASSIVE VOICE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sz="1400" dirty="0" smtClean="0"/>
              <a:t>DO CARS cause a lot of damage?</a:t>
            </a:r>
          </a:p>
          <a:p>
            <a:pPr algn="l"/>
            <a:r>
              <a:rPr lang="en-US" sz="1400" dirty="0" smtClean="0"/>
              <a:t>Yes, a </a:t>
            </a:r>
            <a:r>
              <a:rPr lang="en-US" sz="1400" u="sng" dirty="0" smtClean="0"/>
              <a:t>lot of damage </a:t>
            </a:r>
            <a:r>
              <a:rPr lang="en-US" sz="1400" i="1" dirty="0" smtClean="0"/>
              <a:t>is</a:t>
            </a:r>
            <a:r>
              <a:rPr lang="en-US" sz="1400" dirty="0" smtClean="0"/>
              <a:t> </a:t>
            </a:r>
            <a:r>
              <a:rPr lang="en-US" sz="1400" u="sng" dirty="0" smtClean="0"/>
              <a:t>caused</a:t>
            </a:r>
            <a:r>
              <a:rPr lang="en-US" sz="1400" dirty="0" smtClean="0"/>
              <a:t> by cars.</a:t>
            </a:r>
          </a:p>
          <a:p>
            <a:pPr algn="l"/>
            <a:r>
              <a:rPr lang="en-US" sz="1400" dirty="0"/>
              <a:t> </a:t>
            </a:r>
            <a:r>
              <a:rPr lang="en-US" sz="1400" dirty="0" smtClean="0"/>
              <a:t>             o      +                aux+   past participle</a:t>
            </a:r>
          </a:p>
          <a:p>
            <a:pPr algn="l"/>
            <a:r>
              <a:rPr lang="en-US" sz="1400" dirty="0" smtClean="0"/>
              <a:t>Are cars destroying our cities?</a:t>
            </a:r>
          </a:p>
          <a:p>
            <a:pPr algn="l"/>
            <a:r>
              <a:rPr lang="en-US" sz="1400" dirty="0" smtClean="0"/>
              <a:t>yes., </a:t>
            </a:r>
            <a:r>
              <a:rPr lang="en-US" sz="1400" u="sng" dirty="0" smtClean="0"/>
              <a:t>cities are being destroyed </a:t>
            </a:r>
            <a:r>
              <a:rPr lang="en-US" sz="1400" dirty="0" smtClean="0"/>
              <a:t>by cars.</a:t>
            </a:r>
          </a:p>
          <a:p>
            <a:pPr algn="l"/>
            <a:r>
              <a:rPr lang="en-US" sz="1400" dirty="0" smtClean="0"/>
              <a:t>Object+ aux + being + </a:t>
            </a:r>
            <a:r>
              <a:rPr lang="en-US" sz="1400" dirty="0" err="1" smtClean="0"/>
              <a:t>p.p</a:t>
            </a:r>
            <a:endParaRPr lang="en-US" sz="1400" dirty="0" smtClean="0"/>
          </a:p>
          <a:p>
            <a:pPr algn="l"/>
            <a:r>
              <a:rPr lang="en-US" sz="1400" smtClean="0"/>
              <a:t>Continuous passive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4924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PASSIVE VOICE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VOICE 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2018-01-16T15:49:47Z</dcterms:modified>
</cp:coreProperties>
</file>