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400" dirty="0" smtClean="0"/>
              <a:t>the use of “ even though”</a:t>
            </a:r>
          </a:p>
          <a:p>
            <a:pPr algn="l"/>
            <a:r>
              <a:rPr lang="en-US" sz="1400" dirty="0" smtClean="0"/>
              <a:t>The process is going on . You can’t see it.</a:t>
            </a:r>
          </a:p>
          <a:p>
            <a:pPr algn="l"/>
            <a:r>
              <a:rPr lang="en-US" sz="1400" dirty="0" smtClean="0"/>
              <a:t>The process is going on even though  you can’t see it.</a:t>
            </a:r>
          </a:p>
          <a:p>
            <a:pPr algn="l"/>
            <a:r>
              <a:rPr lang="en-US" sz="1400" dirty="0" smtClean="0"/>
              <a:t>Combine these sentences in the same way: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He didn’t want to eat anything . He was hungry.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2. he didn’t pass the test. He studied </a:t>
            </a:r>
            <a:r>
              <a:rPr lang="en-US" sz="1400" smtClean="0"/>
              <a:t>all weekend.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94091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2018-01-16T15:54:35Z</dcterms:modified>
</cp:coreProperties>
</file>