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7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fontScale="77500" lnSpcReduction="20000"/>
          </a:bodyPr>
          <a:lstStyle/>
          <a:p>
            <a:pPr algn="l" rtl="1">
              <a:lnSpc>
                <a:spcPct val="115000"/>
              </a:lnSpc>
              <a:spcBef>
                <a:spcPts val="0"/>
              </a:spcBef>
            </a:pPr>
            <a:r>
              <a:rPr lang="en-GB" sz="1400" b="1" dirty="0">
                <a:latin typeface="Times New Roman"/>
                <a:ea typeface="Calibri"/>
                <a:cs typeface="Arial"/>
              </a:rPr>
              <a:t>Read the following passage carefully then answer the questions:</a:t>
            </a:r>
            <a:endParaRPr lang="en-US" sz="1100" dirty="0">
              <a:ea typeface="Calibri"/>
              <a:cs typeface="Arial"/>
            </a:endParaRPr>
          </a:p>
          <a:p>
            <a:pPr algn="just">
              <a:lnSpc>
                <a:spcPct val="115000"/>
              </a:lnSpc>
              <a:spcBef>
                <a:spcPts val="0"/>
              </a:spcBef>
            </a:pPr>
            <a:r>
              <a:rPr lang="en-GB" sz="1400" dirty="0">
                <a:latin typeface="Times New Roman"/>
                <a:ea typeface="Calibri"/>
                <a:cs typeface="Arial"/>
              </a:rPr>
              <a:t>     Our cities are dying physically. In most city centres some of the oldest and finest buildings are </a:t>
            </a:r>
            <a:r>
              <a:rPr lang="en-GB" sz="1400" u="sng" dirty="0">
                <a:latin typeface="Times New Roman"/>
                <a:ea typeface="Calibri"/>
                <a:cs typeface="Arial"/>
              </a:rPr>
              <a:t>crumbling</a:t>
            </a:r>
            <a:r>
              <a:rPr lang="en-GB" sz="1400" dirty="0">
                <a:latin typeface="Times New Roman"/>
                <a:ea typeface="Calibri"/>
                <a:cs typeface="Arial"/>
              </a:rPr>
              <a:t>; literally falling to pieces. On the one hand, the foundations are being shaken by all the heavy traffic and, on the other hand, the bricks and mortar are being eaten away by the fumes from the traffic. It's a slow process but it's going on even though you can't see it.</a:t>
            </a:r>
            <a:endParaRPr lang="en-US" sz="1100" dirty="0">
              <a:ea typeface="Calibri"/>
              <a:cs typeface="Arial"/>
            </a:endParaRPr>
          </a:p>
          <a:p>
            <a:pPr marL="342900" lvl="0" indent="-342900" algn="just">
              <a:lnSpc>
                <a:spcPct val="115000"/>
              </a:lnSpc>
              <a:spcBef>
                <a:spcPts val="0"/>
              </a:spcBef>
              <a:buFont typeface="+mj-lt"/>
              <a:buAutoNum type="arabicPeriod"/>
            </a:pPr>
            <a:r>
              <a:rPr lang="en-GB" sz="1400" dirty="0">
                <a:latin typeface="Times New Roman"/>
                <a:ea typeface="Calibri"/>
                <a:cs typeface="Arial"/>
              </a:rPr>
              <a:t>Why our cities are dying?</a:t>
            </a:r>
            <a:endParaRPr lang="en-US" sz="1100" dirty="0">
              <a:ea typeface="Calibri"/>
              <a:cs typeface="Arial"/>
            </a:endParaRPr>
          </a:p>
          <a:p>
            <a:pPr marL="342900" lvl="0" indent="-342900" algn="just">
              <a:lnSpc>
                <a:spcPct val="115000"/>
              </a:lnSpc>
              <a:spcBef>
                <a:spcPts val="0"/>
              </a:spcBef>
              <a:buFont typeface="+mj-lt"/>
              <a:buAutoNum type="arabicPeriod"/>
            </a:pPr>
            <a:r>
              <a:rPr lang="en-GB" sz="1400" dirty="0">
                <a:latin typeface="Times New Roman"/>
                <a:ea typeface="Calibri"/>
                <a:cs typeface="Arial"/>
              </a:rPr>
              <a:t>What are the things that are causing this?</a:t>
            </a:r>
            <a:endParaRPr lang="en-US" sz="1100" dirty="0">
              <a:ea typeface="Calibri"/>
              <a:cs typeface="Arial"/>
            </a:endParaRPr>
          </a:p>
          <a:p>
            <a:pPr marL="342900" lvl="0" indent="-342900" algn="just">
              <a:lnSpc>
                <a:spcPct val="115000"/>
              </a:lnSpc>
              <a:spcBef>
                <a:spcPts val="0"/>
              </a:spcBef>
              <a:buFont typeface="+mj-lt"/>
              <a:buAutoNum type="arabicPeriod"/>
            </a:pPr>
            <a:r>
              <a:rPr lang="en-GB" sz="1400" dirty="0">
                <a:latin typeface="Times New Roman"/>
                <a:ea typeface="Calibri"/>
                <a:cs typeface="Arial"/>
              </a:rPr>
              <a:t>What sort of process is this?</a:t>
            </a:r>
            <a:endParaRPr lang="en-US" sz="1100" dirty="0">
              <a:ea typeface="Calibri"/>
              <a:cs typeface="Arial"/>
            </a:endParaRPr>
          </a:p>
          <a:p>
            <a:pPr marL="342900" lvl="0" indent="-342900" algn="just">
              <a:lnSpc>
                <a:spcPct val="115000"/>
              </a:lnSpc>
              <a:spcBef>
                <a:spcPts val="0"/>
              </a:spcBef>
              <a:buFont typeface="+mj-lt"/>
              <a:buAutoNum type="arabicPeriod"/>
            </a:pPr>
            <a:r>
              <a:rPr lang="en-GB" sz="1400" dirty="0">
                <a:latin typeface="Times New Roman"/>
                <a:ea typeface="Calibri"/>
                <a:cs typeface="Arial"/>
              </a:rPr>
              <a:t>Give a suitable title.</a:t>
            </a:r>
            <a:endParaRPr lang="en-US" sz="1100" dirty="0">
              <a:ea typeface="Calibri"/>
              <a:cs typeface="Arial"/>
            </a:endParaRPr>
          </a:p>
          <a:p>
            <a:pPr marL="342900" lvl="0" indent="-342900" algn="just">
              <a:lnSpc>
                <a:spcPct val="115000"/>
              </a:lnSpc>
              <a:spcBef>
                <a:spcPts val="0"/>
              </a:spcBef>
              <a:buFont typeface="+mj-lt"/>
              <a:buAutoNum type="arabicPeriod"/>
            </a:pPr>
            <a:r>
              <a:rPr lang="en-GB" sz="1400" dirty="0">
                <a:latin typeface="Times New Roman"/>
                <a:ea typeface="Calibri"/>
                <a:cs typeface="Arial"/>
              </a:rPr>
              <a:t>Give the meaning of the underlined word.</a:t>
            </a:r>
            <a:endParaRPr lang="en-US" sz="1100">
              <a:ea typeface="Calibri"/>
              <a:cs typeface="Arial"/>
            </a:endParaRPr>
          </a:p>
          <a:p>
            <a:pPr algn="l"/>
            <a:endParaRPr lang="en-US" sz="1400"/>
          </a:p>
        </p:txBody>
      </p:sp>
    </p:spTree>
    <p:extLst>
      <p:ext uri="{BB962C8B-B14F-4D97-AF65-F5344CB8AC3E}">
        <p14:creationId xmlns:p14="http://schemas.microsoft.com/office/powerpoint/2010/main" val="3348846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ISO ELECTRONICS</dc:creator>
  <cp:lastModifiedBy>ISO ELECTRONICS</cp:lastModifiedBy>
  <cp:revision>1</cp:revision>
  <dcterms:created xsi:type="dcterms:W3CDTF">2006-08-16T00:00:00Z</dcterms:created>
  <dcterms:modified xsi:type="dcterms:W3CDTF">2018-01-16T15:57:36Z</dcterms:modified>
</cp:coreProperties>
</file>