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00" smtClean="0"/>
              <a:t>Important exercise</a:t>
            </a:r>
            <a:endParaRPr lang="en-US" sz="1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indent="-360045" algn="l">
              <a:lnSpc>
                <a:spcPct val="115000"/>
              </a:lnSpc>
              <a:spcBef>
                <a:spcPts val="0"/>
              </a:spcBef>
            </a:pPr>
            <a:r>
              <a:rPr lang="en-GB" sz="1400" b="1" dirty="0">
                <a:latin typeface="Times New Roman"/>
                <a:ea typeface="Calibri"/>
                <a:cs typeface="Arial"/>
              </a:rPr>
              <a:t>Ask questions with </a:t>
            </a:r>
            <a:r>
              <a:rPr lang="en-GB" sz="1400" b="1" i="1" dirty="0">
                <a:latin typeface="Times New Roman"/>
                <a:ea typeface="Calibri"/>
                <a:cs typeface="Arial"/>
              </a:rPr>
              <a:t>WHO</a:t>
            </a:r>
            <a:r>
              <a:rPr lang="en-GB" sz="1400" b="1" dirty="0">
                <a:latin typeface="Times New Roman"/>
                <a:ea typeface="Calibri"/>
                <a:cs typeface="Arial"/>
              </a:rPr>
              <a:t> or </a:t>
            </a:r>
            <a:r>
              <a:rPr lang="en-GB" sz="1400" b="1" i="1" dirty="0">
                <a:latin typeface="Times New Roman"/>
                <a:ea typeface="Calibri"/>
                <a:cs typeface="Arial"/>
              </a:rPr>
              <a:t>WHAT</a:t>
            </a:r>
            <a:r>
              <a:rPr lang="en-GB" sz="1400" b="1" dirty="0">
                <a:latin typeface="Times New Roman"/>
                <a:ea typeface="Calibri"/>
                <a:cs typeface="Arial"/>
              </a:rPr>
              <a:t> about the following sentences: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He does something when there is an accident.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Something happens every night.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He suffers from a headache.                                                         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Someone helps him in his work.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He wears something when it rains.</a:t>
            </a:r>
            <a:endParaRPr lang="en-US" sz="1100" dirty="0">
              <a:ea typeface="Calibri"/>
              <a:cs typeface="Arial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686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Important 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exercise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2018-01-16T15:59:51Z</dcterms:modified>
</cp:coreProperties>
</file>