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Reported speech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sz="1400" dirty="0" smtClean="0"/>
              <a:t>Present to </a:t>
            </a:r>
            <a:r>
              <a:rPr lang="en-US" sz="1400" smtClean="0"/>
              <a:t>past transformation:</a:t>
            </a:r>
          </a:p>
          <a:p>
            <a:pPr algn="l"/>
            <a:r>
              <a:rPr lang="en-US" sz="1400" dirty="0" smtClean="0"/>
              <a:t>He told her she was on the wrong bus.</a:t>
            </a:r>
          </a:p>
          <a:p>
            <a:pPr algn="l"/>
            <a:r>
              <a:rPr lang="en-US" sz="1400" dirty="0" smtClean="0"/>
              <a:t>Reported questions:</a:t>
            </a:r>
          </a:p>
          <a:p>
            <a:pPr algn="l"/>
            <a:r>
              <a:rPr lang="en-US" sz="1400" dirty="0" smtClean="0"/>
              <a:t>He asked her where she wanted to go.</a:t>
            </a:r>
          </a:p>
          <a:p>
            <a:pPr algn="l"/>
            <a:r>
              <a:rPr lang="en-US" sz="1400" dirty="0" smtClean="0"/>
              <a:t>Exercise: imagine the woman at the stop asked </a:t>
            </a:r>
            <a:r>
              <a:rPr lang="en-US" sz="1400" dirty="0" err="1" smtClean="0"/>
              <a:t>linda</a:t>
            </a:r>
            <a:r>
              <a:rPr lang="en-US" sz="1400" dirty="0" smtClean="0"/>
              <a:t> these questions:</a:t>
            </a:r>
          </a:p>
          <a:p>
            <a:pPr marL="342900" indent="-342900" algn="l">
              <a:buAutoNum type="arabicPeriod"/>
            </a:pPr>
            <a:r>
              <a:rPr lang="en-US" sz="1400" dirty="0" smtClean="0"/>
              <a:t>“Which bus do you want to catch?”</a:t>
            </a:r>
          </a:p>
          <a:p>
            <a:pPr marL="342900" indent="-342900" algn="l">
              <a:buAutoNum type="arabicPeriod"/>
            </a:pPr>
            <a:r>
              <a:rPr lang="en-US" sz="1400" dirty="0" smtClean="0"/>
              <a:t>“What do you want to do there?”</a:t>
            </a:r>
          </a:p>
        </p:txBody>
      </p:sp>
    </p:spTree>
    <p:extLst>
      <p:ext uri="{BB962C8B-B14F-4D97-AF65-F5344CB8AC3E}">
        <p14:creationId xmlns:p14="http://schemas.microsoft.com/office/powerpoint/2010/main" val="2627997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Reported speech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Reported speech 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2018-01-16T16:05:02Z</dcterms:modified>
</cp:coreProperties>
</file>