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exercise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indent="-396875" algn="l" rtl="1">
              <a:lnSpc>
                <a:spcPct val="115000"/>
              </a:lnSpc>
              <a:spcBef>
                <a:spcPts val="0"/>
              </a:spcBef>
            </a:pPr>
            <a:r>
              <a:rPr lang="en-GB" sz="1400" b="1" dirty="0">
                <a:latin typeface="Times New Roman"/>
                <a:ea typeface="Calibri"/>
                <a:cs typeface="Arial"/>
              </a:rPr>
              <a:t>Complete the sentences with a word from the list below:</a:t>
            </a:r>
            <a:r>
              <a:rPr lang="en-GB" sz="1400" dirty="0">
                <a:latin typeface="Times New Roman"/>
                <a:ea typeface="Calibri"/>
                <a:cs typeface="Arial"/>
              </a:rPr>
              <a:t> </a:t>
            </a:r>
            <a:endParaRPr lang="en-US" sz="1100" dirty="0">
              <a:ea typeface="Calibri"/>
              <a:cs typeface="Arial"/>
            </a:endParaRPr>
          </a:p>
          <a:p>
            <a:pPr indent="-396875" algn="l" rtl="1">
              <a:lnSpc>
                <a:spcPct val="115000"/>
              </a:lnSpc>
              <a:spcBef>
                <a:spcPts val="0"/>
              </a:spcBef>
            </a:pPr>
            <a:r>
              <a:rPr lang="en-GB" sz="1400" dirty="0">
                <a:latin typeface="Times New Roman"/>
                <a:ea typeface="Calibri"/>
                <a:cs typeface="Arial"/>
              </a:rPr>
              <a:t>( sneeze, discovered,  bike, freelance,  goes up)        </a:t>
            </a:r>
            <a:endParaRPr lang="en-US" sz="1100" dirty="0">
              <a:ea typeface="Calibri"/>
              <a:cs typeface="Arial"/>
            </a:endParaRPr>
          </a:p>
          <a:p>
            <a:pPr marL="342900" lvl="0" indent="-342900" algn="l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400" dirty="0">
                <a:latin typeface="Times New Roman"/>
                <a:ea typeface="Calibri"/>
                <a:cs typeface="Arial"/>
              </a:rPr>
              <a:t> Ali works……</a:t>
            </a:r>
            <a:endParaRPr lang="en-US" sz="1100" dirty="0">
              <a:ea typeface="Calibri"/>
              <a:cs typeface="Arial"/>
            </a:endParaRPr>
          </a:p>
          <a:p>
            <a:pPr marL="342900" lvl="0" indent="-342900" algn="l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400" dirty="0">
                <a:latin typeface="Times New Roman"/>
                <a:ea typeface="Calibri"/>
                <a:cs typeface="Arial"/>
              </a:rPr>
              <a:t>In Iraq, the number of diabetics…….every year.</a:t>
            </a:r>
            <a:endParaRPr lang="en-US" sz="1100" dirty="0">
              <a:ea typeface="Calibri"/>
              <a:cs typeface="Arial"/>
            </a:endParaRPr>
          </a:p>
          <a:p>
            <a:pPr marL="342900" lvl="0" indent="-342900" algn="l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400" dirty="0">
                <a:latin typeface="Times New Roman"/>
                <a:ea typeface="Calibri"/>
                <a:cs typeface="Arial"/>
              </a:rPr>
              <a:t>The mistake was…….by Nada.</a:t>
            </a:r>
            <a:endParaRPr lang="en-US" sz="1100" dirty="0">
              <a:ea typeface="Calibri"/>
              <a:cs typeface="Arial"/>
            </a:endParaRPr>
          </a:p>
          <a:p>
            <a:pPr marL="342900" lvl="0" indent="-342900" algn="l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400" dirty="0">
                <a:latin typeface="Times New Roman"/>
                <a:ea typeface="Calibri"/>
                <a:cs typeface="Arial"/>
              </a:rPr>
              <a:t>I always…….when I smell roses.</a:t>
            </a:r>
            <a:endParaRPr lang="en-US" sz="1100" dirty="0">
              <a:ea typeface="Calibri"/>
              <a:cs typeface="Arial"/>
            </a:endParaRPr>
          </a:p>
          <a:p>
            <a:pPr marL="342900" lvl="0" indent="-342900" algn="l">
              <a:lnSpc>
                <a:spcPct val="115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GB" sz="1400" dirty="0">
                <a:latin typeface="Times New Roman"/>
                <a:ea typeface="Calibri"/>
                <a:cs typeface="Arial"/>
              </a:rPr>
              <a:t>My sister bought a red…………yesterday</a:t>
            </a:r>
            <a:endParaRPr lang="en-US" sz="1100" dirty="0">
              <a:ea typeface="Calibri"/>
              <a:cs typeface="Arial"/>
            </a:endParaRPr>
          </a:p>
          <a:p>
            <a:pPr algn="l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054228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exercise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2018-01-16T16:07:24Z</dcterms:modified>
</cp:coreProperties>
</file>