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sz="1400" dirty="0" smtClean="0"/>
              <a:t>Simple past contrasted with  present perfect:</a:t>
            </a:r>
          </a:p>
          <a:p>
            <a:pPr algn="l"/>
            <a:r>
              <a:rPr lang="en-US" sz="1400" dirty="0" smtClean="0"/>
              <a:t>How long did you live in </a:t>
            </a:r>
            <a:r>
              <a:rPr lang="en-US" sz="1400" dirty="0"/>
              <a:t>F</a:t>
            </a:r>
            <a:r>
              <a:rPr lang="en-US" sz="1400" dirty="0" smtClean="0"/>
              <a:t>rance?</a:t>
            </a:r>
          </a:p>
          <a:p>
            <a:pPr algn="l"/>
            <a:r>
              <a:rPr lang="en-US" sz="1400" dirty="0" smtClean="0"/>
              <a:t>How long have you been living here?</a:t>
            </a:r>
          </a:p>
          <a:p>
            <a:pPr algn="l"/>
            <a:r>
              <a:rPr lang="en-US" sz="1400" dirty="0" smtClean="0"/>
              <a:t>Exercise:  now do it: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I was very ill.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2. I had a wonderful job once.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2. I’m </a:t>
            </a:r>
            <a:r>
              <a:rPr lang="en-US" sz="1400" smtClean="0"/>
              <a:t>learning </a:t>
            </a:r>
            <a:r>
              <a:rPr lang="en-US" sz="1400" dirty="0" err="1"/>
              <a:t>S</a:t>
            </a:r>
            <a:r>
              <a:rPr lang="en-US" sz="1400" smtClean="0"/>
              <a:t>panish</a:t>
            </a:r>
            <a:r>
              <a:rPr lang="en-US" sz="1400" dirty="0" smtClean="0"/>
              <a:t>.</a:t>
            </a:r>
          </a:p>
          <a:p>
            <a:pPr algn="l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48325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Unit 2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 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2018-01-16T16:44:28Z</dcterms:modified>
</cp:coreProperties>
</file>