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Reported speech p.20</a:t>
            </a:r>
            <a:endParaRPr lang="en-US" dirty="0" smtClean="0"/>
          </a:p>
          <a:p>
            <a:pPr algn="l"/>
            <a:r>
              <a:rPr lang="en-US" sz="1400" dirty="0" smtClean="0"/>
              <a:t>Will do – would do</a:t>
            </a:r>
          </a:p>
          <a:p>
            <a:pPr algn="l"/>
            <a:r>
              <a:rPr lang="en-US" sz="1400" dirty="0" smtClean="0"/>
              <a:t>Has done- had done</a:t>
            </a:r>
          </a:p>
          <a:p>
            <a:pPr algn="l"/>
            <a:r>
              <a:rPr lang="en-US" sz="1400" dirty="0" smtClean="0"/>
              <a:t>Excuse me for + </a:t>
            </a:r>
            <a:r>
              <a:rPr lang="en-US" sz="1400" dirty="0" err="1" smtClean="0"/>
              <a:t>ing</a:t>
            </a:r>
            <a:endParaRPr lang="en-US" sz="1400" dirty="0" smtClean="0"/>
          </a:p>
          <a:p>
            <a:pPr algn="l"/>
            <a:r>
              <a:rPr lang="en-US" sz="1400" dirty="0" smtClean="0"/>
              <a:t>Would you mind + </a:t>
            </a:r>
            <a:r>
              <a:rPr lang="en-US" sz="1400" dirty="0" err="1" smtClean="0"/>
              <a:t>ing</a:t>
            </a:r>
            <a:endParaRPr lang="en-US" sz="1400" dirty="0" smtClean="0"/>
          </a:p>
          <a:p>
            <a:pPr algn="l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23690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2</cp:revision>
  <dcterms:created xsi:type="dcterms:W3CDTF">2006-08-16T00:00:00Z</dcterms:created>
  <dcterms:modified xsi:type="dcterms:W3CDTF">2018-01-16T17:02:42Z</dcterms:modified>
</cp:coreProperties>
</file>