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Past perfect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400" dirty="0" smtClean="0"/>
              <a:t>Subject+ had + past participle </a:t>
            </a:r>
          </a:p>
          <a:p>
            <a:pPr algn="l"/>
            <a:r>
              <a:rPr lang="en-US" sz="1400" dirty="0" smtClean="0"/>
              <a:t>He had thought about her talent.</a:t>
            </a:r>
          </a:p>
          <a:p>
            <a:pPr algn="l"/>
            <a:r>
              <a:rPr lang="en-US" sz="1400" dirty="0" smtClean="0"/>
              <a:t>He hadn’t thought about her talent.</a:t>
            </a:r>
          </a:p>
          <a:p>
            <a:pPr algn="l"/>
            <a:r>
              <a:rPr lang="en-US" sz="1400" dirty="0" smtClean="0"/>
              <a:t>Had he thought about the problem?</a:t>
            </a:r>
          </a:p>
          <a:p>
            <a:pPr algn="l"/>
            <a:r>
              <a:rPr lang="en-US" sz="1400" dirty="0" smtClean="0"/>
              <a:t>q. She had an interview with her boss. ( change to </a:t>
            </a:r>
            <a:r>
              <a:rPr lang="en-US" sz="1400" smtClean="0"/>
              <a:t>past perfect) </a:t>
            </a:r>
            <a:endParaRPr lang="en-US" sz="1400" dirty="0" smtClean="0"/>
          </a:p>
          <a:p>
            <a:pPr algn="l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77224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Past perfect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perfect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2018-01-16T17:06:45Z</dcterms:modified>
</cp:coreProperties>
</file>