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three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Continuous and simple perfect  forms contrasted:</a:t>
            </a:r>
          </a:p>
          <a:p>
            <a:pPr algn="l"/>
            <a:r>
              <a:rPr lang="en-US" sz="1400" dirty="0" smtClean="0"/>
              <a:t>We have known this for years.</a:t>
            </a:r>
          </a:p>
          <a:p>
            <a:pPr algn="l"/>
            <a:r>
              <a:rPr lang="en-US" sz="1400" dirty="0" smtClean="0"/>
              <a:t>We have been doing this for years.</a:t>
            </a:r>
          </a:p>
          <a:p>
            <a:pPr algn="l"/>
            <a:r>
              <a:rPr lang="en-US" sz="1400" dirty="0" smtClean="0"/>
              <a:t>I have been interested in space travel ever since I came here.</a:t>
            </a:r>
          </a:p>
          <a:p>
            <a:pPr algn="l"/>
            <a:r>
              <a:rPr lang="en-US" sz="1400" dirty="0" smtClean="0"/>
              <a:t>They used to </a:t>
            </a:r>
            <a:r>
              <a:rPr lang="en-US" sz="1400" smtClean="0"/>
              <a:t>do it.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23848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Unit three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three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2018-01-16T17:10:10Z</dcterms:modified>
</cp:coreProperties>
</file>