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Must used to express assumptions</a:t>
            </a:r>
          </a:p>
          <a:p>
            <a:pPr marL="342900" indent="-342900" algn="l">
              <a:buAutoNum type="alphaLcPeriod"/>
            </a:pPr>
            <a:r>
              <a:rPr lang="en-US" sz="1400" dirty="0" smtClean="0"/>
              <a:t>That boy is learning to read and write.</a:t>
            </a:r>
          </a:p>
          <a:p>
            <a:pPr marL="342900" indent="-342900" algn="l">
              <a:buAutoNum type="alphaLcPeriod"/>
            </a:pPr>
            <a:endParaRPr lang="en-US" sz="1400" dirty="0"/>
          </a:p>
          <a:p>
            <a:pPr marL="342900" indent="-342900" algn="l">
              <a:buAutoNum type="alphaLcPeriod"/>
            </a:pPr>
            <a:r>
              <a:rPr lang="en-US" sz="1400" dirty="0" smtClean="0"/>
              <a:t> then the man must be learning to read and write , too.</a:t>
            </a:r>
          </a:p>
          <a:p>
            <a:pPr marL="342900" indent="-342900" algn="l">
              <a:buAutoNum type="alphaLcPeriod"/>
            </a:pPr>
            <a:r>
              <a:rPr lang="en-US" sz="1400" dirty="0" smtClean="0"/>
              <a:t>Exercise:</a:t>
            </a:r>
          </a:p>
          <a:p>
            <a:pPr marL="342900" indent="-342900" algn="l">
              <a:buAutoNum type="alphaLcPeriod"/>
            </a:pPr>
            <a:r>
              <a:rPr lang="en-US" sz="1400" dirty="0" smtClean="0"/>
              <a:t>Describe  what you suppose is true </a:t>
            </a:r>
            <a:r>
              <a:rPr lang="en-US" sz="1400" smtClean="0"/>
              <a:t>about  school.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85348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Unit 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2018-01-16T17:19:06Z</dcterms:modified>
</cp:coreProperties>
</file>