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exercise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 rtl="1">
              <a:lnSpc>
                <a:spcPct val="115000"/>
              </a:lnSpc>
              <a:spcBef>
                <a:spcPts val="0"/>
              </a:spcBef>
            </a:pPr>
            <a:r>
              <a:rPr lang="en-GB" sz="1400" b="1" dirty="0">
                <a:latin typeface="Times New Roman"/>
                <a:ea typeface="Calibri"/>
                <a:cs typeface="Arial"/>
              </a:rPr>
              <a:t>Read the following passage then answer the questions:</a:t>
            </a:r>
            <a:endParaRPr lang="en-US" sz="1400" dirty="0"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GB" sz="1400" dirty="0">
                <a:latin typeface="Times New Roman"/>
                <a:ea typeface="Calibri"/>
                <a:cs typeface="Arial"/>
              </a:rPr>
              <a:t>     My name is </a:t>
            </a:r>
            <a:r>
              <a:rPr lang="en-GB" sz="1400" dirty="0" err="1">
                <a:latin typeface="Times New Roman"/>
                <a:ea typeface="Calibri"/>
                <a:cs typeface="Arial"/>
              </a:rPr>
              <a:t>Rana</a:t>
            </a:r>
            <a:r>
              <a:rPr lang="en-GB" sz="1400" dirty="0">
                <a:latin typeface="Times New Roman"/>
                <a:ea typeface="Calibri"/>
                <a:cs typeface="Arial"/>
              </a:rPr>
              <a:t> Ali. I was born and brought up in a small town. I studied at Al-</a:t>
            </a:r>
            <a:r>
              <a:rPr lang="en-GB" sz="1400" dirty="0" err="1">
                <a:latin typeface="Times New Roman"/>
                <a:ea typeface="Calibri"/>
                <a:cs typeface="Arial"/>
              </a:rPr>
              <a:t>Mustansiriyah</a:t>
            </a:r>
            <a:r>
              <a:rPr lang="en-GB" sz="1400" dirty="0">
                <a:latin typeface="Times New Roman"/>
                <a:ea typeface="Calibri"/>
                <a:cs typeface="Arial"/>
              </a:rPr>
              <a:t> University for four years. Then I became a teacher. I was a teacher for three years. For the last year I've been working for a famous newspaper.</a:t>
            </a:r>
            <a:endParaRPr lang="en-US" sz="1400" dirty="0"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Bef>
                <a:spcPts val="0"/>
              </a:spcBef>
            </a:pPr>
            <a:r>
              <a:rPr lang="en-GB" sz="1400" dirty="0">
                <a:latin typeface="Times New Roman"/>
                <a:ea typeface="Calibri"/>
                <a:cs typeface="Arial"/>
              </a:rPr>
              <a:t> </a:t>
            </a:r>
            <a:endParaRPr lang="en-US" sz="1400" dirty="0"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400" dirty="0">
                <a:latin typeface="Times New Roman"/>
                <a:ea typeface="Calibri"/>
                <a:cs typeface="Arial"/>
              </a:rPr>
              <a:t>Ask where she was born?</a:t>
            </a:r>
            <a:endParaRPr lang="en-US" sz="1400" dirty="0"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400" dirty="0">
                <a:latin typeface="Times New Roman"/>
                <a:ea typeface="Calibri"/>
                <a:cs typeface="Arial"/>
              </a:rPr>
              <a:t>Ask how long she studied at the university?</a:t>
            </a:r>
            <a:endParaRPr lang="en-US" sz="1400" dirty="0"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400" dirty="0">
                <a:latin typeface="Times New Roman"/>
                <a:ea typeface="Calibri"/>
                <a:cs typeface="Arial"/>
              </a:rPr>
              <a:t>Ask what she did then?</a:t>
            </a:r>
            <a:endParaRPr lang="en-US" sz="1400" dirty="0"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400" dirty="0">
                <a:latin typeface="Times New Roman"/>
                <a:ea typeface="Calibri"/>
                <a:cs typeface="Arial"/>
              </a:rPr>
              <a:t> Give the past participle form of the verb “ became”</a:t>
            </a:r>
            <a:endParaRPr lang="en-US" sz="1400" dirty="0">
              <a:ea typeface="Calibri"/>
              <a:cs typeface="Arial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400" dirty="0" err="1">
                <a:latin typeface="Times New Roman"/>
                <a:ea typeface="Calibri"/>
                <a:cs typeface="Arial"/>
              </a:rPr>
              <a:t>Rana</a:t>
            </a:r>
            <a:r>
              <a:rPr lang="en-GB" sz="1400" dirty="0">
                <a:latin typeface="Times New Roman"/>
                <a:ea typeface="Calibri"/>
                <a:cs typeface="Arial"/>
              </a:rPr>
              <a:t> Ali was a teacher for five years. ( True/ False).</a:t>
            </a:r>
            <a:endParaRPr lang="en-US" sz="1400" dirty="0">
              <a:ea typeface="Calibri"/>
              <a:cs typeface="Arial"/>
            </a:endParaRPr>
          </a:p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en-GB" sz="1400" dirty="0">
                <a:latin typeface="Times New Roman"/>
                <a:ea typeface="Calibri"/>
                <a:cs typeface="Arial"/>
              </a:rPr>
              <a:t> </a:t>
            </a:r>
            <a:endParaRPr lang="en-US" sz="1400" dirty="0">
              <a:ea typeface="Calibri"/>
              <a:cs typeface="Arial"/>
            </a:endParaRP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63946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exercise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2018-01-16T17:23:00Z</dcterms:modified>
</cp:coreProperties>
</file>