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exercise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indent="-360045" algn="l">
              <a:lnSpc>
                <a:spcPct val="115000"/>
              </a:lnSpc>
              <a:spcBef>
                <a:spcPts val="0"/>
              </a:spcBef>
            </a:pPr>
            <a:r>
              <a:rPr lang="en-GB" sz="1400" b="1" dirty="0">
                <a:latin typeface="Times New Roman"/>
                <a:ea typeface="Calibri"/>
                <a:cs typeface="Arial"/>
              </a:rPr>
              <a:t>Complete the sentences with a word from the list below: </a:t>
            </a:r>
            <a:endParaRPr lang="en-US" sz="1100" dirty="0">
              <a:ea typeface="Calibri"/>
              <a:cs typeface="Arial"/>
            </a:endParaRPr>
          </a:p>
          <a:p>
            <a:pPr indent="-360045" algn="l">
              <a:lnSpc>
                <a:spcPct val="115000"/>
              </a:lnSpc>
              <a:spcBef>
                <a:spcPts val="0"/>
              </a:spcBef>
            </a:pPr>
            <a:r>
              <a:rPr lang="en-GB" sz="1400" b="1" dirty="0">
                <a:latin typeface="Times New Roman"/>
                <a:ea typeface="Calibri"/>
                <a:cs typeface="Arial"/>
              </a:rPr>
              <a:t>( sneeze, discovered,  bike, librarian ,  goes up)        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 Ali wants to be a ……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In Iraq, the number of diabetics…….every year.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The mistake was…….by Noor.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I always…….when I put pepper in my food.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My sister bought a  nice…………yesterday</a:t>
            </a:r>
            <a:endParaRPr lang="en-US" sz="1100" dirty="0">
              <a:ea typeface="Calibri"/>
              <a:cs typeface="Arial"/>
            </a:endParaRPr>
          </a:p>
          <a:p>
            <a:pPr algn="l" rtl="1">
              <a:lnSpc>
                <a:spcPct val="115000"/>
              </a:lnSpc>
              <a:spcBef>
                <a:spcPts val="0"/>
              </a:spcBef>
            </a:pPr>
            <a:r>
              <a:rPr lang="ar-SA" sz="1000" dirty="0">
                <a:ea typeface="Calibri"/>
                <a:cs typeface="Times New Roman"/>
              </a:rPr>
              <a:t> </a:t>
            </a:r>
            <a:endParaRPr lang="en-US" sz="11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223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2018-01-16T17:24:40Z</dcterms:modified>
</cp:coreProperties>
</file>