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Needn’t + infinitive  contrasted with mustn’t + infinitive</a:t>
            </a:r>
          </a:p>
          <a:p>
            <a:pPr algn="l"/>
            <a:r>
              <a:rPr lang="en-US" sz="1400" dirty="0" smtClean="0"/>
              <a:t>Exercise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You are in a petrol station. Someone is smoking.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You must not smoke there.</a:t>
            </a:r>
            <a:endParaRPr lang="en-US" sz="1400" dirty="0"/>
          </a:p>
          <a:p>
            <a:pPr algn="l"/>
            <a:r>
              <a:rPr lang="en-US" sz="1400" dirty="0" smtClean="0"/>
              <a:t>2. He is speaking </a:t>
            </a:r>
            <a:r>
              <a:rPr lang="en-US" sz="1400" dirty="0"/>
              <a:t>E</a:t>
            </a:r>
            <a:r>
              <a:rPr lang="en-US" sz="1400" dirty="0" smtClean="0"/>
              <a:t>nglish  TO  you very slowly.</a:t>
            </a:r>
          </a:p>
          <a:p>
            <a:pPr algn="l"/>
            <a:r>
              <a:rPr lang="en-US" sz="1400" dirty="0" smtClean="0"/>
              <a:t>You needn’t speak </a:t>
            </a:r>
            <a:r>
              <a:rPr lang="en-US" sz="1400" smtClean="0"/>
              <a:t>so slowly.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2802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2018-01-16T17:32:25Z</dcterms:modified>
</cp:coreProperties>
</file>