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78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exercise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l" rtl="1">
              <a:lnSpc>
                <a:spcPct val="115000"/>
              </a:lnSpc>
              <a:spcBef>
                <a:spcPts val="0"/>
              </a:spcBef>
            </a:pPr>
            <a:r>
              <a:rPr lang="en-GB" sz="1400" b="1" smtClean="0">
                <a:latin typeface="Times New Roman"/>
                <a:ea typeface="Calibri"/>
                <a:cs typeface="Arial"/>
              </a:rPr>
              <a:t>Change </a:t>
            </a:r>
            <a:r>
              <a:rPr lang="en-GB" sz="1400" b="1" dirty="0">
                <a:latin typeface="Times New Roman"/>
                <a:ea typeface="Calibri"/>
                <a:cs typeface="Arial"/>
              </a:rPr>
              <a:t>the following sentences into passive voice:</a:t>
            </a:r>
            <a:r>
              <a:rPr lang="en-GB" sz="1400" dirty="0">
                <a:latin typeface="Times New Roman"/>
                <a:ea typeface="Calibri"/>
                <a:cs typeface="Arial"/>
              </a:rPr>
              <a:t>         </a:t>
            </a:r>
            <a:endParaRPr lang="en-US" sz="1100" dirty="0">
              <a:ea typeface="Calibri"/>
              <a:cs typeface="Arial"/>
            </a:endParaRPr>
          </a:p>
          <a:p>
            <a:pPr algn="l">
              <a:lnSpc>
                <a:spcPct val="115000"/>
              </a:lnSpc>
              <a:spcBef>
                <a:spcPts val="0"/>
              </a:spcBef>
            </a:pPr>
            <a:r>
              <a:rPr lang="en-GB" sz="1400" dirty="0">
                <a:latin typeface="Times New Roman"/>
                <a:ea typeface="Calibri"/>
                <a:cs typeface="Arial"/>
              </a:rPr>
              <a:t>1.The police is doing something about that.</a:t>
            </a:r>
            <a:endParaRPr lang="en-US" sz="1100" dirty="0">
              <a:ea typeface="Calibri"/>
              <a:cs typeface="Arial"/>
            </a:endParaRPr>
          </a:p>
          <a:p>
            <a:pPr algn="l">
              <a:lnSpc>
                <a:spcPct val="115000"/>
              </a:lnSpc>
              <a:spcBef>
                <a:spcPts val="0"/>
              </a:spcBef>
            </a:pPr>
            <a:r>
              <a:rPr lang="en-GB" sz="1400" dirty="0">
                <a:latin typeface="Times New Roman"/>
                <a:ea typeface="Calibri"/>
                <a:cs typeface="Arial"/>
              </a:rPr>
              <a:t>2.Lorries are using this road now.</a:t>
            </a:r>
            <a:endParaRPr lang="en-US" sz="1100" dirty="0">
              <a:ea typeface="Calibri"/>
              <a:cs typeface="Arial"/>
            </a:endParaRPr>
          </a:p>
          <a:p>
            <a:pPr algn="l">
              <a:lnSpc>
                <a:spcPct val="115000"/>
              </a:lnSpc>
              <a:spcBef>
                <a:spcPts val="0"/>
              </a:spcBef>
            </a:pPr>
            <a:r>
              <a:rPr lang="en-GB" sz="1400" dirty="0">
                <a:latin typeface="Times New Roman"/>
                <a:ea typeface="Calibri"/>
                <a:cs typeface="Arial"/>
              </a:rPr>
              <a:t>3.Mrs. Smith is organising a protest march.</a:t>
            </a:r>
            <a:endParaRPr lang="en-US" sz="1100" dirty="0">
              <a:ea typeface="Calibri"/>
              <a:cs typeface="Arial"/>
            </a:endParaRPr>
          </a:p>
          <a:p>
            <a:pPr algn="l">
              <a:lnSpc>
                <a:spcPct val="115000"/>
              </a:lnSpc>
              <a:spcBef>
                <a:spcPts val="0"/>
              </a:spcBef>
            </a:pPr>
            <a:r>
              <a:rPr lang="en-GB" sz="1400" dirty="0">
                <a:latin typeface="Times New Roman"/>
                <a:ea typeface="Calibri"/>
                <a:cs typeface="Arial"/>
              </a:rPr>
              <a:t>4.Lorries make a lot of noise.</a:t>
            </a:r>
            <a:endParaRPr lang="en-US" sz="1100" dirty="0">
              <a:ea typeface="Calibri"/>
              <a:cs typeface="Arial"/>
            </a:endParaRPr>
          </a:p>
          <a:p>
            <a:pPr algn="l">
              <a:lnSpc>
                <a:spcPct val="115000"/>
              </a:lnSpc>
              <a:spcBef>
                <a:spcPts val="0"/>
              </a:spcBef>
            </a:pPr>
            <a:r>
              <a:rPr lang="en-GB" sz="1400" dirty="0">
                <a:latin typeface="Times New Roman"/>
                <a:ea typeface="Calibri"/>
                <a:cs typeface="Arial"/>
              </a:rPr>
              <a:t>5.A lorry is making that noise now.</a:t>
            </a:r>
            <a:endParaRPr lang="en-US" sz="1100" dirty="0">
              <a:ea typeface="Calibri"/>
              <a:cs typeface="Arial"/>
            </a:endParaRPr>
          </a:p>
          <a:p>
            <a:pPr algn="l"/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6668313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48</Words>
  <Application>Microsoft Office PowerPoint</Application>
  <PresentationFormat>On-screen Show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exercise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exercise</dc:title>
  <dc:creator>ISO ELECTRONICS</dc:creator>
  <cp:lastModifiedBy>ISO ELECTRONICS</cp:lastModifiedBy>
  <cp:revision>1</cp:revision>
  <dcterms:created xsi:type="dcterms:W3CDTF">2006-08-16T00:00:00Z</dcterms:created>
  <dcterms:modified xsi:type="dcterms:W3CDTF">2018-01-16T17:33:38Z</dcterms:modified>
</cp:coreProperties>
</file>