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rtl="1">
              <a:lnSpc>
                <a:spcPct val="115000"/>
              </a:lnSpc>
              <a:spcBef>
                <a:spcPts val="0"/>
              </a:spcBef>
            </a:pPr>
            <a:r>
              <a:rPr lang="en-GB" sz="1400" b="1" dirty="0">
                <a:latin typeface="Times New Roman"/>
                <a:ea typeface="Calibri"/>
                <a:cs typeface="Arial"/>
              </a:rPr>
              <a:t>Do as required:                                                                             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Working/ Ali/ Today/ is. (Put in order)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He used to be my friend. (make question)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His line is engaged. (change into indirect speech)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We never took an active part in the lessons. (use: Our teacher…..let)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I have a cold. I got wet in the rain. (use: ever since)</a:t>
            </a:r>
            <a:endParaRPr lang="en-US" sz="1100">
              <a:ea typeface="Calibri"/>
              <a:cs typeface="Arial"/>
            </a:endParaRPr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836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2018-01-16T17:35:45Z</dcterms:modified>
</cp:coreProperties>
</file>