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1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Do as required:                                                                            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Working/ Ali/ Today/ is. (Put in order)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He used to be my friend. (make question)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His line is engaged. (change into indirect speech)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We never took an active part in the lessons. (use: Our teacher…..let)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I have a cold. I got wet in the rain. (use: ever since)</a:t>
            </a:r>
            <a:endParaRPr lang="en-US" sz="1100">
              <a:ea typeface="Calibri"/>
              <a:cs typeface="Arial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836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2018-01-16T17:35:45Z</dcterms:modified>
</cp:coreProperties>
</file>