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Calendrier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Cours du roman : magistère: 2017-2018- premier semestre</a:t>
            </a:r>
            <a:endParaRPr lang="en-US" dirty="0"/>
          </a:p>
          <a:p>
            <a:r>
              <a:rPr lang="fr-FR" dirty="0"/>
              <a:t> 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0813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096556"/>
              </p:ext>
            </p:extLst>
          </p:nvPr>
        </p:nvGraphicFramePr>
        <p:xfrm>
          <a:off x="2658793" y="1600200"/>
          <a:ext cx="3826414" cy="452596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56379"/>
                <a:gridCol w="956379"/>
                <a:gridCol w="1595312"/>
                <a:gridCol w="318344"/>
              </a:tblGrid>
              <a:tr h="19397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Date prévue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533417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17-9-2017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fr-FR" sz="700" dirty="0">
                          <a:effectLst/>
                        </a:rPr>
                        <a:t>Introduction : lecture innocente et lecture critique- l'imaginaire et le réel- </a:t>
                      </a:r>
                      <a:endParaRPr lang="en-US" sz="800" dirty="0">
                        <a:effectLst/>
                      </a:endParaRPr>
                    </a:p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24-9-2017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201295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646566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1-10-2017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Le genre du roman : l'hégémonie du genre romanesque – le roman, genre sans loi- le contenu du roman- roman, nouvelle, récit, conte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8-10-2017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32328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15-10-2017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Les seuils du roman : le paratexte, l'incipit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323283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22-10-2017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L'histoire dans le roman : intrigue et fin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29-10-2017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5-11-2017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Les personnages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8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12-11-2017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565745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19-11-2017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342900" lvl="0" indent="-342900"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r>
                        <a:rPr lang="fr-FR" sz="700">
                          <a:effectLst/>
                        </a:rPr>
                        <a:t>Le réel dans le roman : les empreintes du moi, les empreintes de l'histoire</a:t>
                      </a:r>
                      <a:endParaRPr lang="en-US" sz="800">
                        <a:effectLst/>
                      </a:endParaRPr>
                    </a:p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26-11-2017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3-12-2017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Dépôt des exposés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12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10-12-2017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13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17 -12 – 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14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  <a:tr h="19397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IQ" sz="7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24 -12 – 2017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Examen partiel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15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8492" marR="484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03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On-screen Show (4:3)</PresentationFormat>
  <Paragraphs>69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Calendrier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Calendrier </dc:title>
  <dc:creator>master</dc:creator>
  <cp:lastModifiedBy>DR.Ahmed Saker 2o1O</cp:lastModifiedBy>
  <cp:revision>1</cp:revision>
  <dcterms:created xsi:type="dcterms:W3CDTF">2006-08-16T00:00:00Z</dcterms:created>
  <dcterms:modified xsi:type="dcterms:W3CDTF">2018-01-14T17:02:11Z</dcterms:modified>
</cp:coreProperties>
</file>