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42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i="1" dirty="0"/>
              <a:t>- </a:t>
            </a:r>
            <a:r>
              <a:rPr lang="fr-FR" b="1" dirty="0"/>
              <a:t>Méthodologie </a:t>
            </a:r>
            <a:r>
              <a:rPr lang="fr-FR" b="1" i="1" dirty="0"/>
              <a:t>- Rédiger une fiche de lecture -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dirty="0"/>
              <a:t>Une fiche de lecture sert à conserver en mémoire les informations utiles tirées de la lecture d’un livre, d’un recueil, ou d’un article.</a:t>
            </a:r>
            <a:endParaRPr lang="en-US" dirty="0"/>
          </a:p>
          <a:p>
            <a:r>
              <a:rPr lang="fr-FR" dirty="0"/>
              <a:t>Une fiche de lecture se prépare en lisant le livre. Il faut prendre des notes au brouillon </a:t>
            </a:r>
            <a:r>
              <a:rPr lang="fr-FR" u="sng" dirty="0"/>
              <a:t>en y reportant les n° de</a:t>
            </a:r>
            <a:r>
              <a:rPr lang="fr-FR" dirty="0"/>
              <a:t> </a:t>
            </a:r>
            <a:r>
              <a:rPr lang="fr-FR" u="sng" dirty="0"/>
              <a:t>pages pour gagner du temps</a:t>
            </a:r>
            <a:endParaRPr lang="en-US" dirty="0"/>
          </a:p>
          <a:p>
            <a:r>
              <a:rPr lang="fr-FR" dirty="0"/>
              <a:t>Il faut lire le livre avec un crayon à la main, compléter au fur et à mesure sa fiche </a:t>
            </a:r>
            <a:r>
              <a:rPr lang="fr-FR" u="sng" dirty="0"/>
              <a:t>au crayon à papier </a:t>
            </a:r>
            <a:r>
              <a:rPr lang="fr-FR" dirty="0"/>
              <a:t>avant de la mettre au propre au stylo.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59849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u="heavy" dirty="0"/>
              <a:t>1°- En haut de la fiche, on indique les références bibliographiques complètes du livre</a:t>
            </a:r>
            <a:r>
              <a:rPr lang="en-US" b="1" i="1" u="sng" dirty="0"/>
              <a:t/>
            </a:r>
            <a:br>
              <a:rPr lang="en-US" b="1" i="1" u="sng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Titre </a:t>
            </a:r>
            <a:r>
              <a:rPr lang="fr-FR" dirty="0"/>
              <a:t>du livre ((et sous-titres))	</a:t>
            </a:r>
            <a:r>
              <a:rPr lang="fr-FR" u="sng" dirty="0"/>
              <a:t>!!! souligné !!!</a:t>
            </a:r>
            <a:r>
              <a:rPr lang="fr-FR" dirty="0"/>
              <a:t> Auteur</a:t>
            </a:r>
            <a:endParaRPr lang="en-US" dirty="0"/>
          </a:p>
          <a:p>
            <a:r>
              <a:rPr lang="fr-FR" dirty="0"/>
              <a:t>Date de la première publication (indiquée au bas de la 2ème  page, juste derrière la page portant le titre ; ne pas confondre avec la date d’impression indiquée à la fin du livre)</a:t>
            </a:r>
            <a:endParaRPr lang="en-US" dirty="0"/>
          </a:p>
          <a:p>
            <a:r>
              <a:rPr lang="fr-FR" dirty="0"/>
              <a:t>Editeur Collection</a:t>
            </a:r>
            <a:endParaRPr lang="en-US" dirty="0"/>
          </a:p>
          <a:p>
            <a:r>
              <a:rPr lang="fr-FR" dirty="0"/>
              <a:t>Nombre de pages</a:t>
            </a:r>
            <a:endParaRPr lang="en-US" dirty="0"/>
          </a:p>
          <a:p>
            <a:r>
              <a:rPr lang="fr-FR" dirty="0"/>
              <a:t>((Traduit de quelle langue ?))</a:t>
            </a:r>
            <a:endParaRPr lang="en-US" dirty="0"/>
          </a:p>
          <a:p>
            <a:r>
              <a:rPr lang="fr-FR" dirty="0"/>
              <a:t> 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81548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u="heavy" dirty="0"/>
              <a:t>2°- On fournit ensuite des renseignements complémentaires sur…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fr-FR" u="sng" dirty="0" smtClean="0"/>
              <a:t>L’auteur </a:t>
            </a:r>
            <a:r>
              <a:rPr lang="fr-FR" dirty="0"/>
              <a:t>: </a:t>
            </a:r>
            <a:r>
              <a:rPr lang="fr-FR" i="1" dirty="0"/>
              <a:t>(10 lignes maximum) </a:t>
            </a:r>
            <a:r>
              <a:rPr lang="fr-FR" dirty="0"/>
              <a:t>[commencer le § par son nom]</a:t>
            </a:r>
            <a:endParaRPr lang="en-US" dirty="0"/>
          </a:p>
          <a:p>
            <a:pPr lvl="0"/>
            <a:r>
              <a:rPr lang="fr-FR" dirty="0"/>
              <a:t>Est-ce un homme ou une femme ? Quelle est sa nationalité ? Date de naissance et éventuellement de mort. Avait-il d’autres activités que la littérature ? Titres de quelques autres œuvres importantes de l’auteur.</a:t>
            </a:r>
            <a:endParaRPr lang="en-US" dirty="0"/>
          </a:p>
          <a:p>
            <a:r>
              <a:rPr lang="fr-FR" dirty="0"/>
              <a:t> </a:t>
            </a:r>
            <a:endParaRPr lang="en-US" dirty="0"/>
          </a:p>
          <a:p>
            <a:pPr lvl="0"/>
            <a:r>
              <a:rPr lang="en-US" u="sng" dirty="0"/>
              <a:t>Le genre </a:t>
            </a:r>
            <a:r>
              <a:rPr lang="en-US" dirty="0"/>
              <a:t>:</a:t>
            </a:r>
          </a:p>
          <a:p>
            <a:pPr lvl="0"/>
            <a:r>
              <a:rPr lang="fr-FR" dirty="0"/>
              <a:t>S’agit-il d’un roman (d’aventures, policier, psychologique, fantastique, de science-fiction, historique, humoristique…), d’une autobiographie, d’une biographie, d’un conte, d’une légende, d’une nouvelle, d’une pièce de théâtre, de poésie, d’une correspondance, d’un journal intime, de témoignages, d’une bande dessinée, etc. </a:t>
            </a:r>
            <a:r>
              <a:rPr lang="en-US" dirty="0"/>
              <a:t>[assure-</a:t>
            </a:r>
            <a:r>
              <a:rPr lang="en-US" dirty="0" err="1"/>
              <a:t>toi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connais</a:t>
            </a:r>
            <a:r>
              <a:rPr lang="en-US" dirty="0"/>
              <a:t> </a:t>
            </a:r>
            <a:r>
              <a:rPr lang="en-US" dirty="0" err="1"/>
              <a:t>bien</a:t>
            </a:r>
            <a:r>
              <a:rPr lang="en-US" dirty="0"/>
              <a:t> le </a:t>
            </a:r>
            <a:r>
              <a:rPr lang="en-US" dirty="0" err="1"/>
              <a:t>sens</a:t>
            </a:r>
            <a:r>
              <a:rPr lang="en-US" dirty="0"/>
              <a:t> de </a:t>
            </a:r>
            <a:r>
              <a:rPr lang="en-US" dirty="0" err="1"/>
              <a:t>ces</a:t>
            </a:r>
            <a:r>
              <a:rPr lang="en-US" dirty="0"/>
              <a:t> mots].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US" u="sng" dirty="0"/>
              <a:t>Le cadre </a:t>
            </a:r>
            <a:r>
              <a:rPr lang="en-US" dirty="0"/>
              <a:t>:</a:t>
            </a:r>
          </a:p>
          <a:p>
            <a:r>
              <a:rPr lang="fr-FR" dirty="0"/>
              <a:t>Dans quel pays, quelle région, quelle ville, quel quartier, l’histoire se déroule-t-elle ? </a:t>
            </a:r>
            <a:r>
              <a:rPr lang="en-US" dirty="0"/>
              <a:t>A </a:t>
            </a:r>
            <a:r>
              <a:rPr lang="en-US" dirty="0" err="1"/>
              <a:t>quelle</a:t>
            </a:r>
            <a:r>
              <a:rPr lang="en-US" dirty="0"/>
              <a:t> époque ? ((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contexte</a:t>
            </a:r>
            <a:r>
              <a:rPr lang="en-US" dirty="0"/>
              <a:t> </a:t>
            </a:r>
            <a:r>
              <a:rPr lang="en-US" dirty="0" err="1"/>
              <a:t>historique</a:t>
            </a:r>
            <a:r>
              <a:rPr lang="en-US" dirty="0"/>
              <a:t> ?))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US" u="sng" dirty="0"/>
              <a:t>Les </a:t>
            </a:r>
            <a:r>
              <a:rPr lang="en-US" u="sng" dirty="0" err="1"/>
              <a:t>personnages</a:t>
            </a:r>
            <a:r>
              <a:rPr lang="en-US" u="sng" dirty="0"/>
              <a:t> </a:t>
            </a:r>
            <a:r>
              <a:rPr lang="en-US" u="sng" dirty="0" err="1"/>
              <a:t>principaux</a:t>
            </a:r>
            <a:r>
              <a:rPr lang="en-US" u="sng" dirty="0"/>
              <a:t> </a:t>
            </a:r>
            <a:r>
              <a:rPr lang="en-US" dirty="0"/>
              <a:t>:</a:t>
            </a:r>
          </a:p>
          <a:p>
            <a:pPr lvl="0"/>
            <a:r>
              <a:rPr lang="fr-FR" dirty="0"/>
              <a:t>Nom ? Age ? Situation ou profession ? Aspect Physique ? Caractère ? Milieu social ? Quelles relations existe-t-il entre eux ? [on peut présenter ces relations sous forme de schéma]</a:t>
            </a:r>
            <a:endParaRPr lang="en-US" dirty="0"/>
          </a:p>
          <a:p>
            <a:r>
              <a:rPr lang="fr-FR" dirty="0"/>
              <a:t> 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59350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u="heavy" dirty="0"/>
              <a:t>3°- On fait enfin un résumé du livre et on donne son avis</a:t>
            </a:r>
            <a:r>
              <a:rPr lang="en-US" b="1" i="1" u="sng" dirty="0"/>
              <a:t/>
            </a:r>
            <a:br>
              <a:rPr lang="en-US" b="1" i="1" u="sng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fr-FR" u="sng" dirty="0" smtClean="0"/>
              <a:t>Résumé </a:t>
            </a:r>
            <a:r>
              <a:rPr lang="fr-FR" u="sng" dirty="0"/>
              <a:t>bref </a:t>
            </a:r>
            <a:r>
              <a:rPr lang="fr-FR" dirty="0"/>
              <a:t>: </a:t>
            </a:r>
            <a:r>
              <a:rPr lang="fr-FR" i="1" dirty="0"/>
              <a:t>(entre 10 et 20 lignes maximum)</a:t>
            </a:r>
            <a:endParaRPr lang="en-US" dirty="0"/>
          </a:p>
          <a:p>
            <a:pPr lvl="0"/>
            <a:r>
              <a:rPr lang="fr-FR" dirty="0"/>
              <a:t>Ne parler que de l’action principale (seulement les évènements importants). </a:t>
            </a:r>
            <a:r>
              <a:rPr lang="en-US" dirty="0"/>
              <a:t>Pour un roman, </a:t>
            </a:r>
            <a:r>
              <a:rPr lang="en-US" dirty="0" err="1"/>
              <a:t>éviter</a:t>
            </a:r>
            <a:r>
              <a:rPr lang="en-US" dirty="0"/>
              <a:t> de </a:t>
            </a:r>
            <a:r>
              <a:rPr lang="en-US" dirty="0" err="1"/>
              <a:t>révéler</a:t>
            </a:r>
            <a:r>
              <a:rPr lang="en-US" dirty="0"/>
              <a:t> la fin.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US" u="sng" dirty="0" err="1"/>
              <a:t>Extrait</a:t>
            </a:r>
            <a:r>
              <a:rPr lang="en-US" u="sng" dirty="0"/>
              <a:t> </a:t>
            </a:r>
            <a:r>
              <a:rPr lang="en-US" dirty="0"/>
              <a:t>:</a:t>
            </a:r>
          </a:p>
          <a:p>
            <a:pPr lvl="0"/>
            <a:r>
              <a:rPr lang="fr-FR" dirty="0"/>
              <a:t>Choisis une phrase, un paragraphe, un passage qui t’a plu et que tu aimerais lire à d’autres pour leur donner envie de lire à leur tour. Recopie le. Essaie d’expliquer ce que tu as aimé dans ce passage.</a:t>
            </a:r>
            <a:endParaRPr lang="en-US" dirty="0"/>
          </a:p>
          <a:p>
            <a:r>
              <a:rPr lang="fr-FR" dirty="0"/>
              <a:t> </a:t>
            </a:r>
            <a:endParaRPr lang="en-US" dirty="0"/>
          </a:p>
          <a:p>
            <a:pPr lvl="0"/>
            <a:r>
              <a:rPr lang="en-US" u="sng" dirty="0" err="1"/>
              <a:t>Appréciation</a:t>
            </a:r>
            <a:r>
              <a:rPr lang="en-US" u="sng" dirty="0"/>
              <a:t> </a:t>
            </a:r>
            <a:r>
              <a:rPr lang="en-US" u="sng" dirty="0" err="1"/>
              <a:t>personnelle</a:t>
            </a:r>
            <a:r>
              <a:rPr lang="en-US" u="sng" dirty="0"/>
              <a:t> </a:t>
            </a:r>
            <a:r>
              <a:rPr lang="en-US" dirty="0"/>
              <a:t>:</a:t>
            </a:r>
          </a:p>
          <a:p>
            <a:pPr lvl="0"/>
            <a:r>
              <a:rPr lang="fr-FR" dirty="0"/>
              <a:t>Ce livre t’a-t-il plu, un peu ? beaucoup ? passionnément ? [Utilise plusieurs adjectifs, les plus précis possibles, pour dire comment tu l’as trouvé et explique pourquoi </a:t>
            </a:r>
            <a:r>
              <a:rPr lang="fr-FR" u="sng" dirty="0"/>
              <a:t>de manière rédigée</a:t>
            </a:r>
            <a:r>
              <a:rPr lang="fr-FR" dirty="0"/>
              <a:t>.]</a:t>
            </a:r>
            <a:endParaRPr lang="en-US" dirty="0"/>
          </a:p>
          <a:p>
            <a:r>
              <a:rPr lang="fr-FR" dirty="0"/>
              <a:t>ex. : intéressant, palpitant, instructif, émouvant, triste, amusant, beau, captivant, tragique… [bien vérifier le sens des adjectifs employés dans le dictionnaire].</a:t>
            </a:r>
            <a:endParaRPr lang="en-US" dirty="0"/>
          </a:p>
          <a:p>
            <a:pPr lvl="0"/>
            <a:r>
              <a:rPr lang="fr-FR" dirty="0"/>
              <a:t>As-tu trouvé ce livre facile à lire ? assez facile ? ou difficile ? </a:t>
            </a:r>
            <a:r>
              <a:rPr lang="en-US" dirty="0" err="1"/>
              <a:t>Pourquoi</a:t>
            </a:r>
            <a:r>
              <a:rPr lang="en-US" dirty="0"/>
              <a:t> ?</a:t>
            </a:r>
          </a:p>
          <a:p>
            <a:pPr lvl="0"/>
            <a:r>
              <a:rPr lang="fr-FR" dirty="0"/>
              <a:t>Donne ton avis sur les caractéristiques « physiques » du livre : sur son format, sa couverture, la forme et la taille des caractères typographiques, le nombre de pages, ((les illustrations))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04259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-11436608"/>
            <a:ext cx="4572000" cy="297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/>
              <a:t>Nom : ………………………….…… Prénom : ………………………… Classe : ……………</a:t>
            </a:r>
          </a:p>
          <a:p>
            <a:r>
              <a:rPr lang="fr-FR" dirty="0"/>
              <a:t> </a:t>
            </a:r>
          </a:p>
          <a:p>
            <a:endParaRPr lang="fr-FR" dirty="0"/>
          </a:p>
          <a:p>
            <a:r>
              <a:rPr lang="fr-FR" dirty="0"/>
              <a:t> </a:t>
            </a:r>
          </a:p>
          <a:p>
            <a:endParaRPr lang="fr-FR" dirty="0"/>
          </a:p>
          <a:p>
            <a:r>
              <a:rPr lang="fr-FR" dirty="0"/>
              <a:t>- Fiche de lecture -</a:t>
            </a:r>
          </a:p>
          <a:p>
            <a:r>
              <a:rPr lang="fr-FR" dirty="0"/>
              <a:t> </a:t>
            </a:r>
          </a:p>
          <a:p>
            <a:endParaRPr lang="fr-FR" dirty="0"/>
          </a:p>
          <a:p>
            <a:r>
              <a:rPr lang="fr-FR" dirty="0"/>
              <a:t>Titre du livre ((sous-titres)) : ………………………………………………………………................... Auteur((s)) : ………………………………………………………………………………………………………………… Editeur : …………………………………………… ; Collection : ………………………………………………… Date d’édition : ………………………………… ; Nombre de pages : …………………………………… ((Traduit de quelle langue ?)) : ……………………………………………</a:t>
            </a:r>
          </a:p>
          <a:p>
            <a:endParaRPr lang="fr-FR" dirty="0"/>
          </a:p>
          <a:p>
            <a:r>
              <a:rPr lang="fr-FR" dirty="0"/>
              <a:t>•	L’auteur :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•	Le genre :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•	Le cadre :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•	Les personnages principaux :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•	Résumé bref :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•	Extrait :</a:t>
            </a:r>
          </a:p>
          <a:p>
            <a:r>
              <a:rPr lang="fr-FR" dirty="0"/>
              <a:t>……………………………………………………………………………………………………………………...................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……………………………………………………………………………………………………………………...................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……………………………………………………………………………………………………………………...................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……………………………………………………………………………………………………………………...................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……………………………………………………………………………………………………………………...................</a:t>
            </a:r>
          </a:p>
          <a:p>
            <a:r>
              <a:rPr lang="fr-FR" dirty="0"/>
              <a:t>•	Appréciation personnelle :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</a:t>
            </a:r>
          </a:p>
          <a:p>
            <a:r>
              <a:rPr lang="fr-FR" dirty="0"/>
              <a:t>……………………………………………………………………………………………………………………...................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1114534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286</Words>
  <Application>Microsoft Office PowerPoint</Application>
  <PresentationFormat>On-screen Show (4:3)</PresentationFormat>
  <Paragraphs>93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- Méthodologie - Rédiger une fiche de lecture -</vt:lpstr>
      <vt:lpstr>1°- En haut de la fiche, on indique les références bibliographiques complètes du livre </vt:lpstr>
      <vt:lpstr>2°- On fournit ensuite des renseignements complémentaires sur…</vt:lpstr>
      <vt:lpstr>3°- On fait enfin un résumé du livre et on donne son avis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Méthodologie - Rédiger une fiche de lecture -</dc:title>
  <dc:creator>master</dc:creator>
  <cp:lastModifiedBy>DR.Ahmed Saker 2o1O</cp:lastModifiedBy>
  <cp:revision>1</cp:revision>
  <dcterms:created xsi:type="dcterms:W3CDTF">2006-08-16T00:00:00Z</dcterms:created>
  <dcterms:modified xsi:type="dcterms:W3CDTF">2018-01-14T17:09:53Z</dcterms:modified>
</cp:coreProperties>
</file>