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17</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أسم المحاضرة: البنيوية والبنية الرمزية/ نقد البنية الرمزية عند كلود ليفي شتراوس</a:t>
            </a:r>
            <a:endParaRPr lang="en-US" sz="3200" dirty="0">
              <a:latin typeface="Arial" panose="020B060402020202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lgn="just" rtl="1">
              <a:lnSpc>
                <a:spcPct val="150000"/>
              </a:lnSpc>
              <a:buNone/>
            </a:pPr>
            <a:r>
              <a:rPr lang="ar-IQ" sz="3200" dirty="0">
                <a:latin typeface="Arial" panose="020B0604020202020204" pitchFamily="34" charset="0"/>
                <a:cs typeface="Arial" panose="020B0604020202020204" pitchFamily="34" charset="0"/>
              </a:rPr>
              <a:t>ان المعالجة البنيوية للرموز معالجة اصلية ومتميزة اصابت في بعض الجوانب واخفقت في جوانب أخرى. وهي تنطلق من مبدأ جوهري وهو ان القدرة على استخدام الرموز المشخصة والمجردة التي تأخذ شكل اضداد ثنائية هي خاصية عامة مشتركة يختص بها الإنسان او العقل البشري وتفتقر اليها الكائنات الحية الأخرى. أن استخدام الرموز هو قاسم مشترك بين جميع البشر وان كان التفكير البدائي يعمل من خلال الرموز المشخصة التي ترتبط بالطبيعة، بينما التفكير العلمي يعمل من خلال رموز وتصورات مجردة. </a:t>
            </a:r>
            <a:endParaRPr lang="en-US" sz="3200" dirty="0">
              <a:latin typeface="Arial" panose="020B0604020202020204" pitchFamily="34" charset="0"/>
              <a:cs typeface="Arial" panose="020B0604020202020204" pitchFamily="34" charset="0"/>
            </a:endParaRPr>
          </a:p>
          <a:p>
            <a:pPr algn="just" rtl="1">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لقد دمجت البنيوية الجوانب الاجتماعية والثقافية في وحدة واحدة تحت مفهوم البناء الرمزي بغرض التركيز على العنصر الثقافي، لكنها في الوقت نفسه اقامت تمييزاً بين ما هو ثقافي وما هو طبيعي. إلى مرجع طبيعي واحد وهو العقل البشري. وهذا في حد ذاته ينطوي على أفكار وظيفية سببية بمعنى رد الظواهر الثقافية إلى عامل أو سبب واحد بعينه. لقد استخدم ليفي شتراوس أفكار دور </a:t>
            </a:r>
            <a:r>
              <a:rPr lang="ar-IQ" sz="3200" dirty="0" err="1">
                <a:latin typeface="Calibri" panose="020F0502020204030204" pitchFamily="34" charset="0"/>
                <a:ea typeface="Calibri" panose="020F0502020204030204" pitchFamily="34" charset="0"/>
                <a:cs typeface="Simplified Arabic" panose="02020603050405020304" pitchFamily="18" charset="-78"/>
              </a:rPr>
              <a:t>كايم</a:t>
            </a:r>
            <a:r>
              <a:rPr lang="ar-IQ" sz="3200" dirty="0">
                <a:latin typeface="Calibri" panose="020F0502020204030204" pitchFamily="34" charset="0"/>
                <a:ea typeface="Calibri" panose="020F0502020204030204" pitchFamily="34" charset="0"/>
                <a:cs typeface="Simplified Arabic" panose="02020603050405020304" pitchFamily="18" charset="-78"/>
              </a:rPr>
              <a:t> عن العلاقات الاجتماعية داخل نسق عام من التصورات الرمزية الجمعية، لكنه ذهب أبعد من ذلك عندما اخضع تلك التصورات إلى بناء يتألف من علاقات تضاد أو تقابل ثنائية.</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ea typeface="Calibri" panose="020F0502020204030204" pitchFamily="34" charset="0"/>
                <a:cs typeface="Simplified Arabic" panose="02020603050405020304" pitchFamily="18" charset="-78"/>
              </a:rPr>
              <a:t>وأغفلت البنيوية التحليل الاجتماعي للرموز بل واغفلت التحليل الثقافي الذي يهدف إلى ابراز المعاني المرتبطة بالرموز، ومدى اختلافها بين جماعات معينة. وبدلاً من ذلك ركزت البنيوية بصورة مكثفة على الأبنية الصورية المجردة التي تستند في وجودها على العلاقات بين الرموز أو الوحدات المؤلفة لها. وقد اختفى الافراد تماماً من التحليل البنيوي، كما أن الاحداث والافعال وحتى التأويلات الرمزية الخاصة بالإفراد موضوع الدراسة لم تجد لها مكاناً في البناء الرمزي المجرد. أن البناء القائم على العلاقات الداخلية بين الرموز سواء أكانت رموزاً مشخصة ام طبيعية هو بناء من عمل الانثروبولوجي ولا يعبر عن الافراد أنفسهم الذي ينسب إليهم هذا البناء او الرموز المؤلفة له.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واهتمت البنيوية بما هو عام وعالمي وصوري، على حساب ما هو خاص ومحلي ومعنوي، وهذا ناجم في المحل الأول عن اهتمامهما بالصورة او الشكل أو البناء أكثر من اهتمامهما بالمضمون أو الفعل الاجتماعي. وبالرغم من ان ليفي شتراوس أشار إلى مضمون التفكير والرموز من حيث هو المقياس الذي به يميز أنماط التفكير البدائي عن أنماط التفكير العملي، فإنه لم يعالج ذلك المضمون بنفس العمق والتركيز، مثلما فعل بمفهوم البناء الفكري الصوري.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وبالإضافة إلى ذلك فإن البنيوية اهتمت بالجانب اللاشعوري او المعنى المستتر للرموز المشخصة، ولم تهتم بالجوانب الشعورية الواعية لدى الافراد، على العكس نظرت (أي البنيوية) اليها على انها سطحية وهامشيه ولا تتمتع بدلالات رمزية، ذات مغزى او أهمية. أن ليفي شتراوس لم يهتم اذاً بمعنى الرموز أو مشكلة المعنى بقدر ما كان مهتم بالمعنى الناجم عن العلاقات بين الرموز. فهو يهتم بين العلاقات بين الرموز وليس الرموز ذاتها، وهذا ما يؤلف مفهوم البنيوية لديه.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وتميل البنيوية إلى الاختزال والتجريد وذلك عن طريق عزل الرموز أو الأبنية الأساسية الأولية، تحت دعم اكتشاف العنصر الاولي والاساسي، وهذا يؤثر في الظاهرة موضوع الدراسة ككل، اذ ان ما هو أولى وعميق هو مركز الاهتمام وبالتالي يحل محل الظاهرة،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0963" y="185981"/>
            <a:ext cx="8933039" cy="6307810"/>
          </a:xfrm>
        </p:spPr>
        <p:txBody>
          <a:bodyPr>
            <a:noAutofit/>
          </a:bodyPr>
          <a:lstStyle/>
          <a:p>
            <a:pPr algn="just" rtl="1"/>
            <a:r>
              <a:rPr lang="ar-IQ" sz="2800" dirty="0">
                <a:latin typeface="Arial" panose="020B0604020202020204" pitchFamily="34" charset="0"/>
                <a:cs typeface="Arial" panose="020B0604020202020204" pitchFamily="34" charset="0"/>
              </a:rPr>
              <a:t>وعندما تحدث ليفي شتراوس عن الاضداد الثنائية الرمزية، مثل النار، الماء، الني والمطبوخ، الرجل والمرأة، نظر الى كل تضاد على أنه يؤلف من تصورين متقابلين، لكنه لم يبين ما اذا كانت هناك قيمة اجتماعية أو معنوية يمكن أن تضاف إلى تصور واحد من هذين العنصرين بصورة تفوق العنصر الاخر. فهل الرجل يتساوى في القيمة الاجتماعية مع المرأة، وهل يتساوى النور مع الظلام.</a:t>
            </a:r>
            <a:endParaRPr lang="en-US" sz="2800" dirty="0">
              <a:latin typeface="Arial" panose="020B0604020202020204" pitchFamily="34" charset="0"/>
              <a:cs typeface="Arial" panose="020B0604020202020204" pitchFamily="34" charset="0"/>
            </a:endParaRPr>
          </a:p>
          <a:p>
            <a:pPr algn="just" rtl="1"/>
            <a:r>
              <a:rPr lang="ar-IQ" sz="2800" dirty="0">
                <a:latin typeface="Arial" panose="020B0604020202020204" pitchFamily="34" charset="0"/>
                <a:cs typeface="Arial" panose="020B0604020202020204" pitchFamily="34" charset="0"/>
              </a:rPr>
              <a:t>باستثناء العمليات العقلية العامة التي تعتمد في وظيفتها على الأضداد والثنائية الرمزية، لا توجد إشارة للدوافع والأشياء التي جعلت أفراد جماعة معينة يفضلون رموزاً مشخصة سواء أكانت حيوانية أم نباتية أم ظواهر طبيعية دون غيرها. أن التنوع الكبير والهائل بين الجماعات البشرية في استخدامها للرموز يفسر ببساطة بالقول إن </a:t>
            </a:r>
            <a:r>
              <a:rPr lang="ar-IQ" sz="2800" dirty="0" err="1">
                <a:latin typeface="Arial" panose="020B0604020202020204" pitchFamily="34" charset="0"/>
                <a:cs typeface="Arial" panose="020B0604020202020204" pitchFamily="34" charset="0"/>
              </a:rPr>
              <a:t>الأنساق</a:t>
            </a:r>
            <a:r>
              <a:rPr lang="ar-IQ" sz="2800" dirty="0">
                <a:latin typeface="Arial" panose="020B0604020202020204" pitchFamily="34" charset="0"/>
                <a:cs typeface="Arial" panose="020B0604020202020204" pitchFamily="34" charset="0"/>
              </a:rPr>
              <a:t> الرمزية تخضع لمنطق صارم يعتمد على عمليات عقلية أو فكرية تستند على أساس بيولوجي في تركيب المخ البشري ذاته. وهذا تحديد بيولوجي مُسبق يفقد الثقافة أو الرموز الثقافية أم خصائصها وهي التنوع والخصوصية وتعدد المعاني آنياً وزمنياً.</a:t>
            </a:r>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157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TotalTime>
  <Words>698</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Simplified Arabic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2</cp:revision>
  <dcterms:created xsi:type="dcterms:W3CDTF">1980-01-01T20:09:53Z</dcterms:created>
  <dcterms:modified xsi:type="dcterms:W3CDTF">1980-01-01T20:18:18Z</dcterms:modified>
</cp:coreProperties>
</file>