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24</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المنهج التأويلي الاجرائي البنيوي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حقيقة أن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استخدم كثيراً من الأفكار والتصورات التي ترتبط بنظريات ومداخل متنوعة أثرت وعمقت تحليله الرمزي، نجد أنه قد طور منهجاً يتفق مع مجالات علم الإشارة، وهو يعرف ذلك العلم بأنه عبارة عن نظرية عامة عن الإشارات والرموز تتعلق بتحليل طبيعة وعلاقة الرموز في اللغة، وغالباً ما يتضمن ذلك العلم ثلاثة فروع هي: البناء أو التركيب، والدلالة أو المعنى، والاستخدام العملي.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أولاً: وفيما يتعلق بالبناء أو التركيب</a:t>
            </a:r>
            <a:r>
              <a:rPr lang="ar-IQ" sz="2800" dirty="0">
                <a:latin typeface="Calibri" panose="020F0502020204030204" pitchFamily="34" charset="0"/>
                <a:ea typeface="Calibri" panose="020F0502020204030204" pitchFamily="34" charset="0"/>
                <a:cs typeface="Simplified Arabic" panose="02020603050405020304" pitchFamily="18" charset="-78"/>
              </a:rPr>
              <a:t>: فإنه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العلاقات الصورية الشكلية بين الإشارات والرموز بينها وبعيداً عن المرجع الخارجي، بمعنى انها تنتظم بصورة داخلية كما هو الحال في تنظيم الكلمات في عبارات وشبه الجمل والجمل أو بناء الجمل.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ثانياً: علم الدلالة أو المعنى</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علاقة الإشارات والرموز بالأشياء التي تعنيها وتشير اليها، بمعنى أنها تؤلف معناها المرجعي.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ثالثاً: الاستخدام</a:t>
            </a:r>
            <a:r>
              <a:rPr lang="ar-IQ" sz="2800" dirty="0">
                <a:latin typeface="Calibri" panose="020F0502020204030204" pitchFamily="34" charset="0"/>
                <a:ea typeface="Calibri" panose="020F0502020204030204" pitchFamily="34" charset="0"/>
                <a:cs typeface="Simplified Arabic" panose="02020603050405020304" pitchFamily="18" charset="-78"/>
              </a:rPr>
              <a:t>: يعني علاقة الإشارات والرموز بمستخدميها أو الذين يستخدمونها.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الأهمية المنهجية لمثل هذه المجالات هو أنها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-تتفق والتصنيف المنهجي الذي يستخدمه في دراسة الرموز الشعائرية. وطبقاً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يتشابه علم التركيب مع ما أطلق علية "المعنى القائم على العلاقة"، بينما علم الدلالة يشبه ما اسماه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"المعنى المحلي" الخاص بتأويل الأفراد أنفسهم، وأخيراً فإن الاستخدام يشبه المعنى الاجرائي.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وبجميع هذه الاستخدامات المنهجية معاً نجد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يطبق ما يمكن ان نطلق عليه المنهج التأويلي الاجرائي البنيوي. وهذا المنهج يضم في وحدة واحدة ثلاثة أنواع من طرق وأساليب التحليل والتي يمكن توضيحها على النحو الاتي: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lgn="just" rtl="1">
              <a:lnSpc>
                <a:spcPct val="107000"/>
              </a:lnSpc>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استخلاص المعنى المحلي الذي يعبر عن رؤى الافراد موضوع الدراسة. وهذه الطريقة تؤلف المنهج التأويلي، إذ ان معاني الرموز الشعائرية يمكن استنتاجها من خلال التأويلات التي يقدمها الاخباريون والمتعلقة بموضوع معين. ويشير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الى نقطة منهجية هامة في طبيعة عملية التأويل. اذ يميز بين نوعين من التأويلات: أولاً: التأويلات التي يقدمها المتخصصون الذين يتمتعون بمعرفة دقيقة بالشعيرة. ثانياً: التأويلات التي يقدمها الأفراد العاديون غير المتخصصين الذي يشاركون في ادراء الشعيرة دون أن يكون لديهم الميزة التي تخولهم لقيادتها.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المعنى أو الفهم الاجرائي: وطبقاً لهذا المعنى فإن المعلومات المتعلقة بالرموز الشعائرية يمكن الحصول عليها عن طريق الاهتمام بتسجيل الخصائص الخارجية للرموز وافعال الافراد المرتبطة بها.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a:p>
            <a:pPr indent="0" algn="just" rtl="1">
              <a:spcAft>
                <a:spcPts val="800"/>
              </a:spcAft>
              <a:buNone/>
            </a:pPr>
            <a:r>
              <a:rPr lang="ar-SA" sz="2400" dirty="0">
                <a:latin typeface="Calibri" panose="020F0502020204030204" pitchFamily="34" charset="0"/>
                <a:ea typeface="Calibri" panose="020F0502020204030204" pitchFamily="34" charset="0"/>
                <a:cs typeface="Simplified Arabic" panose="02020603050405020304" pitchFamily="18" charset="-78"/>
              </a:rPr>
              <a:t>التحليل البنيوي: ان المنهج البنيوي القائم على تتبع العلاقات بين الوحدات أو الرموز المؤلفة للنسق الرمزي يعد العمل الأساسي والنهائي للباحث الذي لا يعتمد فقط على تأويلات الافراد ورصد افعالهم الاجتماعية، بل يهتم بالكشف عن علاقة كل رمز بالرموز الأخرى المؤلفة للنسق.</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وعلى الرغم من ان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ميز بين المناهج المختلفة التأويلية والاجرائية والبنيوية، نجد انه يستخدمها في وحدة واحدة من خلال التحليل الرمزي النهائي الذي يقدمه. فهو يعرض لتأويلات الإخباريين أو المواطنين ويلاحظ افعالهم ويسجل اقوالهم البنائية المتقابلة الموجودة بين الرموز المؤلفة للشعيرة. فمن خلال التحليل الرمزي 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الرموز كأداة جوهرية لفهم الشعيرة منطلقاً من مبدأ أنه طالما أن الرموز المهيمنة تتسم بتعدد المعاني فإنه لا يمكن فهم شعيرة واحدة بالذات دون وضعها في المضمون العام أو البناء الشعائري للمجتمع ككل، والذي من خلاله –أي ذلك الفهم-يمكن فهم المجتمع ككل.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511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8</cp:revision>
  <dcterms:created xsi:type="dcterms:W3CDTF">1980-01-01T20:09:53Z</dcterms:created>
  <dcterms:modified xsi:type="dcterms:W3CDTF">1980-01-01T20:51:45Z</dcterms:modified>
</cp:coreProperties>
</file>