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Types du roman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51656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Types du roman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u="sng" dirty="0"/>
              <a:t>On peut classer les romans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1.Suivant leur </a:t>
            </a:r>
            <a:r>
              <a:rPr lang="fr-FR" b="1" dirty="0">
                <a:solidFill>
                  <a:srgbClr val="FF0000"/>
                </a:solidFill>
              </a:rPr>
              <a:t>mode narratif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a. Romans à la première personne.</a:t>
            </a:r>
          </a:p>
          <a:p>
            <a:pPr marL="0" indent="0">
              <a:buNone/>
            </a:pPr>
            <a:r>
              <a:rPr lang="fr-FR" dirty="0"/>
              <a:t>b. Romans à la troisième personne, comprenant parfois un narrateur-personnage qui raconte l’histoire.</a:t>
            </a:r>
          </a:p>
          <a:p>
            <a:pPr marL="0" indent="0">
              <a:buNone/>
            </a:pPr>
            <a:r>
              <a:rPr lang="fr-FR" dirty="0"/>
              <a:t>c. Romans par lettres ou épistolaires.</a:t>
            </a:r>
          </a:p>
          <a:p>
            <a:pPr marL="0" indent="0">
              <a:buNone/>
            </a:pPr>
            <a:r>
              <a:rPr lang="fr-FR" dirty="0"/>
              <a:t>d. Romans se situent aux limites des genres (roman-photo, cinéromans, romans-dialogues…)</a:t>
            </a:r>
          </a:p>
          <a:p>
            <a:pPr marL="0" indent="0">
              <a:buNone/>
            </a:pPr>
            <a:r>
              <a:rPr lang="fr-FR" dirty="0"/>
              <a:t>2. Suivant leurs </a:t>
            </a:r>
            <a:r>
              <a:rPr lang="fr-FR" b="1" dirty="0">
                <a:solidFill>
                  <a:srgbClr val="FF0000"/>
                </a:solidFill>
              </a:rPr>
              <a:t>dimensions ou le rythme de lecture </a:t>
            </a:r>
            <a:r>
              <a:rPr lang="fr-FR" dirty="0"/>
              <a:t>qu’ils imposent : romans feuilletons, roman-fleuve...</a:t>
            </a:r>
          </a:p>
          <a:p>
            <a:pPr marL="0" indent="0">
              <a:buNone/>
            </a:pPr>
            <a:r>
              <a:rPr lang="fr-FR" dirty="0"/>
              <a:t>3. Suivant leur </a:t>
            </a:r>
            <a:r>
              <a:rPr lang="fr-FR" b="1" dirty="0">
                <a:solidFill>
                  <a:srgbClr val="FF0000"/>
                </a:solidFill>
              </a:rPr>
              <a:t>inspiration générale, leur ton, leur registre</a:t>
            </a:r>
            <a:r>
              <a:rPr lang="fr-FR" dirty="0"/>
              <a:t>: romans de chevalerie, picaresque, libertins, historiques, de capet d’épée, d’apprentissage ou d’éducation, poétiques, policiers, de science-fiction, d’espionnage…</a:t>
            </a:r>
          </a:p>
          <a:p>
            <a:pPr marL="0" indent="0">
              <a:buNone/>
            </a:pPr>
            <a:r>
              <a:rPr lang="fr-FR" dirty="0"/>
              <a:t>4. Suivant leur </a:t>
            </a:r>
            <a:r>
              <a:rPr lang="fr-FR" b="1" dirty="0">
                <a:solidFill>
                  <a:srgbClr val="FF0000"/>
                </a:solidFill>
              </a:rPr>
              <a:t>contenu</a:t>
            </a:r>
            <a:r>
              <a:rPr lang="fr-FR" dirty="0"/>
              <a:t>: romans champêtres, de guerre, de chasse,…</a:t>
            </a:r>
          </a:p>
          <a:p>
            <a:pPr marL="0" indent="0">
              <a:buNone/>
            </a:pPr>
            <a:r>
              <a:rPr lang="fr-FR" dirty="0"/>
              <a:t>5. </a:t>
            </a:r>
            <a:r>
              <a:rPr lang="fr-FR"/>
              <a:t>Suivant </a:t>
            </a:r>
            <a:r>
              <a:rPr lang="fr-FR" b="1">
                <a:solidFill>
                  <a:srgbClr val="FF0000"/>
                </a:solidFill>
              </a:rPr>
              <a:t>le public </a:t>
            </a:r>
            <a:r>
              <a:rPr lang="fr-FR"/>
              <a:t>auquel ils s’adressent: romans pour enfants, pour la jeunesse, romans populaires….</a:t>
            </a:r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65036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Types du roman</vt:lpstr>
      <vt:lpstr>Types du roman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du roman</dc:title>
  <dc:creator>master</dc:creator>
  <cp:lastModifiedBy>DR.Ahmed Saker 2o1O</cp:lastModifiedBy>
  <cp:revision>1</cp:revision>
  <dcterms:created xsi:type="dcterms:W3CDTF">2006-08-16T00:00:00Z</dcterms:created>
  <dcterms:modified xsi:type="dcterms:W3CDTF">2018-01-14T18:19:56Z</dcterms:modified>
</cp:coreProperties>
</file>