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11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r-FR" dirty="0"/>
              <a:t> le corps du roman: 3- temps et espace</a:t>
            </a:r>
            <a:br>
              <a:rPr lang="fr-FR" dirty="0"/>
            </a:b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463912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 le corps du roman: 3- temps et espace</a:t>
            </a:r>
            <a:br>
              <a:rPr lang="fr-FR" dirty="0"/>
            </a:br>
            <a:endParaRPr lang="ar-IQ" dirty="0"/>
          </a:p>
        </p:txBody>
      </p:sp>
      <p:sp>
        <p:nvSpPr>
          <p:cNvPr id="3" name="Content Placeholder 2"/>
          <p:cNvSpPr>
            <a:spLocks noGrp="1"/>
          </p:cNvSpPr>
          <p:nvPr>
            <p:ph idx="1"/>
          </p:nvPr>
        </p:nvSpPr>
        <p:spPr/>
        <p:txBody>
          <a:bodyPr>
            <a:normAutofit fontScale="55000" lnSpcReduction="20000"/>
          </a:bodyPr>
          <a:lstStyle/>
          <a:p>
            <a:r>
              <a:rPr lang="fr-FR" dirty="0"/>
              <a:t>Le temps</a:t>
            </a:r>
          </a:p>
          <a:p>
            <a:r>
              <a:rPr lang="fr-FR" dirty="0"/>
              <a:t>L’analyse narratologique du temps consiste à s’interroger sur les relations entre le temps de l’histoire (mesurable en siècles, années, jours, heures, etc.) et le temps du récit (mesurable en nombre de lignes ou de pages). Il y a le temps raconté (un récit peut évoquer une journée ou, au contraire, plusieurs génération) et le temps mis à raconter (de quelques lignes à plusieurs volumes). Du jeu entre ces deux temps de natures différentes (le temps de l’histoire et le temps du récit), le roman tire nombre d’effets de sens.</a:t>
            </a:r>
          </a:p>
          <a:p>
            <a:r>
              <a:rPr lang="fr-FR" dirty="0"/>
              <a:t>Quatre question retiennent l’attention du poéticien : le moment de la narration(revient à se demander quand est raconter l’histoire par rapport au moment où elle est censée s’être déroulée), la vitesse (permet de réfléchir sur le rythme du roman ses accélérations et ses ralentissements), la fréquence (consiste à se demander combien de fois est raconté un événement. Les </a:t>
            </a:r>
            <a:r>
              <a:rPr lang="fr-FR" dirty="0" err="1"/>
              <a:t>narratologues</a:t>
            </a:r>
            <a:r>
              <a:rPr lang="fr-FR" dirty="0"/>
              <a:t> ont relevé trois possibilités : le mode </a:t>
            </a:r>
            <a:r>
              <a:rPr lang="fr-FR" dirty="0" err="1"/>
              <a:t>singulatif</a:t>
            </a:r>
            <a:r>
              <a:rPr lang="fr-FR" dirty="0"/>
              <a:t>, le mode répétitif, et le mode itératif),et l’ordre(s’intéresse aux rapports entre l’enchainement logique des évènements présentés et l’ordre dans lequel ils sont racontés. Deux cas peuvent se présenter : soit il y a homologie entre les deux séries, soit il y a discordance.</a:t>
            </a:r>
          </a:p>
          <a:p>
            <a:r>
              <a:rPr lang="fr-FR" dirty="0"/>
              <a:t>L’espace</a:t>
            </a:r>
          </a:p>
          <a:p>
            <a:r>
              <a:rPr lang="fr-FR" dirty="0"/>
              <a:t>C’est examiner les techniques et les enjeux de la description </a:t>
            </a:r>
          </a:p>
          <a:p>
            <a:endParaRPr lang="ar-IQ" dirty="0"/>
          </a:p>
        </p:txBody>
      </p:sp>
    </p:spTree>
    <p:extLst>
      <p:ext uri="{BB962C8B-B14F-4D97-AF65-F5344CB8AC3E}">
        <p14:creationId xmlns:p14="http://schemas.microsoft.com/office/powerpoint/2010/main" val="204530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2234213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261</Words>
  <Application>Microsoft Office PowerPoint</Application>
  <PresentationFormat>On-screen Show (4:3)</PresentationFormat>
  <Paragraphs>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 le corps du roman: 3- temps et espace </vt:lpstr>
      <vt:lpstr> le corps du roman: 3- temps et espace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 corps du roman: 3- temps et espace </dc:title>
  <dc:creator>master</dc:creator>
  <cp:lastModifiedBy>DR.Ahmed Saker 2o1O</cp:lastModifiedBy>
  <cp:revision>2</cp:revision>
  <dcterms:created xsi:type="dcterms:W3CDTF">2006-08-16T00:00:00Z</dcterms:created>
  <dcterms:modified xsi:type="dcterms:W3CDTF">2018-01-15T05:17:39Z</dcterms:modified>
</cp:coreProperties>
</file>