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10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a:t>Le cœur du roman: l’histoire</a:t>
            </a:r>
            <a:endParaRPr lang="ar-IQ"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155553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Le cœur du roman: l’histoire</a:t>
            </a:r>
            <a:endParaRPr lang="ar-IQ" dirty="0"/>
          </a:p>
        </p:txBody>
      </p:sp>
      <p:sp>
        <p:nvSpPr>
          <p:cNvPr id="3" name="Content Placeholder 2"/>
          <p:cNvSpPr>
            <a:spLocks noGrp="1"/>
          </p:cNvSpPr>
          <p:nvPr>
            <p:ph idx="1"/>
          </p:nvPr>
        </p:nvSpPr>
        <p:spPr/>
        <p:txBody>
          <a:bodyPr>
            <a:normAutofit lnSpcReduction="10000"/>
          </a:bodyPr>
          <a:lstStyle/>
          <a:p>
            <a:r>
              <a:rPr lang="fr-FR" dirty="0"/>
              <a:t>1- l’intrigue</a:t>
            </a:r>
          </a:p>
          <a:p>
            <a:r>
              <a:rPr lang="fr-FR" dirty="0"/>
              <a:t>Le modèle </a:t>
            </a:r>
            <a:r>
              <a:rPr lang="fr-FR" dirty="0" err="1"/>
              <a:t>proppien</a:t>
            </a:r>
            <a:endParaRPr lang="fr-FR" dirty="0"/>
          </a:p>
          <a:p>
            <a:r>
              <a:rPr lang="fr-FR" dirty="0"/>
              <a:t>Le schéma quinaire</a:t>
            </a:r>
          </a:p>
          <a:p>
            <a:r>
              <a:rPr lang="fr-FR" dirty="0"/>
              <a:t>Remarques</a:t>
            </a:r>
          </a:p>
          <a:p>
            <a:r>
              <a:rPr lang="fr-FR" dirty="0"/>
              <a:t>2- la fin</a:t>
            </a:r>
          </a:p>
          <a:p>
            <a:r>
              <a:rPr lang="fr-FR" dirty="0"/>
              <a:t>Signaux</a:t>
            </a:r>
          </a:p>
          <a:p>
            <a:r>
              <a:rPr lang="fr-FR" dirty="0"/>
              <a:t>Fonction</a:t>
            </a:r>
          </a:p>
          <a:p>
            <a:r>
              <a:rPr lang="fr-FR" dirty="0"/>
              <a:t>Fins ouverts et fins fermées</a:t>
            </a:r>
          </a:p>
          <a:p>
            <a:endParaRPr lang="ar-IQ" dirty="0"/>
          </a:p>
        </p:txBody>
      </p:sp>
    </p:spTree>
    <p:extLst>
      <p:ext uri="{BB962C8B-B14F-4D97-AF65-F5344CB8AC3E}">
        <p14:creationId xmlns:p14="http://schemas.microsoft.com/office/powerpoint/2010/main" val="177831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Le cœur du roman: l’histoire</a:t>
            </a:r>
            <a:endParaRPr lang="ar-IQ" dirty="0"/>
          </a:p>
        </p:txBody>
      </p:sp>
      <p:sp>
        <p:nvSpPr>
          <p:cNvPr id="3" name="Content Placeholder 2"/>
          <p:cNvSpPr>
            <a:spLocks noGrp="1"/>
          </p:cNvSpPr>
          <p:nvPr>
            <p:ph idx="1"/>
          </p:nvPr>
        </p:nvSpPr>
        <p:spPr/>
        <p:txBody>
          <a:bodyPr>
            <a:normAutofit fontScale="70000" lnSpcReduction="20000"/>
          </a:bodyPr>
          <a:lstStyle/>
          <a:p>
            <a:r>
              <a:rPr lang="fr-FR" dirty="0"/>
              <a:t>Parallèlement à la narratologie qui s’intéresse aux structures du récit (du contenant), la sémiotique narrative se penche sur les structures de l’histoire (du contenu). Alors que la première analyse le matériau utilisé pour raconter, la seconde étudie ce qu’on raconte. Le postulat de la sémiotique est qu’on peut dégager des structures sur le plan du signifié comme sur celui du signifiant. Aussi son champ d’analyse déborde-t-il largement le domaine de la littérature: s’intéressant à l’histoire indépendamment du support qui la véhicule, elle prend ses exemples aussi bien dans le cinéma, le roman-photo ou la bande dessinée que dans les œuvres littéraires. L’histoire, de façon minimale, peut se définir comme une suite d’actions prise en charge par des acteurs. Deux questions sont donc au centre de la sémiotique: l’intrigue et les personnages. Dans l’analyse de l’intrigue, on s’attachera plus particulièrement aux deux points suivants : la structure de l’histoire et les fins de roman.</a:t>
            </a:r>
            <a:endParaRPr lang="ar-IQ" dirty="0"/>
          </a:p>
          <a:p>
            <a:endParaRPr lang="ar-IQ" dirty="0"/>
          </a:p>
        </p:txBody>
      </p:sp>
    </p:spTree>
    <p:extLst>
      <p:ext uri="{BB962C8B-B14F-4D97-AF65-F5344CB8AC3E}">
        <p14:creationId xmlns:p14="http://schemas.microsoft.com/office/powerpoint/2010/main" val="209486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208</Words>
  <Application>Microsoft Office PowerPoint</Application>
  <PresentationFormat>On-screen Show (4:3)</PresentationFormat>
  <Paragraphs>12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Le cœur du roman: l’histoire</vt:lpstr>
      <vt:lpstr>Le cœur du roman: l’histoire</vt:lpstr>
      <vt:lpstr>Le cœur du roman: l’histoire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cœur du roman: l’histoire</dc:title>
  <dc:creator>master</dc:creator>
  <cp:lastModifiedBy>DR.Ahmed Saker 2o1O</cp:lastModifiedBy>
  <cp:revision>1</cp:revision>
  <dcterms:created xsi:type="dcterms:W3CDTF">2006-08-16T00:00:00Z</dcterms:created>
  <dcterms:modified xsi:type="dcterms:W3CDTF">2018-01-15T05:19:51Z</dcterms:modified>
</cp:coreProperties>
</file>