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Le cœur du roman: l’histoire: 2- la fin</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68868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Le cœur du roman: l’histoire: 2- la fin</a:t>
            </a:r>
            <a:endParaRPr lang="ar-IQ" dirty="0"/>
          </a:p>
        </p:txBody>
      </p:sp>
      <p:sp>
        <p:nvSpPr>
          <p:cNvPr id="3" name="Content Placeholder 2"/>
          <p:cNvSpPr>
            <a:spLocks noGrp="1"/>
          </p:cNvSpPr>
          <p:nvPr>
            <p:ph idx="1"/>
          </p:nvPr>
        </p:nvSpPr>
        <p:spPr/>
        <p:txBody>
          <a:bodyPr>
            <a:normAutofit fontScale="47500" lnSpcReduction="20000"/>
          </a:bodyPr>
          <a:lstStyle/>
          <a:p>
            <a:r>
              <a:rPr lang="fr-FR" dirty="0"/>
              <a:t>On ne peut s’interroger sur l’histoire et ses enjeux sans accorder une attention particulière aux fins de roman. Il faut distinguer entre la fin de l’histoire (le dénouement factuel) et la fin matérielle du livre (la dernière page). </a:t>
            </a:r>
          </a:p>
          <a:p>
            <a:r>
              <a:rPr lang="fr-FR" dirty="0"/>
              <a:t>A la suite de G. </a:t>
            </a:r>
            <a:r>
              <a:rPr lang="fr-FR" dirty="0" err="1"/>
              <a:t>Larroux</a:t>
            </a:r>
            <a:r>
              <a:rPr lang="fr-FR" dirty="0"/>
              <a:t> (Le Mot de la fin), on peut appeler clôture la fin proprement dite qui, « conformément à son sens premier, reçoit une définition essentiellement spatiale », et clausule « ce qui sert à mettre en place, en marche, la clôture du texte ».</a:t>
            </a:r>
          </a:p>
          <a:p>
            <a:r>
              <a:rPr lang="fr-FR" dirty="0"/>
              <a:t>Signaux</a:t>
            </a:r>
          </a:p>
          <a:p>
            <a:r>
              <a:rPr lang="fr-FR" dirty="0"/>
              <a:t>On appelle donc clausule l’ensemble des procédés qui signalent la fin du roman. Ils avertissent le lecteur qu’il aborde cette étape décisive où va se jouer le sens de l’histoire. Ces marqueurs de la fin varient selon les romans. On peut cependant relever les plus importants. Ils peuvent concerner le plan de l’énonciation (lorsqu’ils annoncent la fin du récit) ou le plan de l’énoncé (lorsqu’ils annoncent la fin de l’histoire).</a:t>
            </a:r>
          </a:p>
          <a:p>
            <a:r>
              <a:rPr lang="fr-FR" dirty="0"/>
              <a:t>L’énonciation : la fin du récit l’une des façons les plus efficaces de signaler la fin du récit est d’opérer un brusque changement dans la façon de raconter,</a:t>
            </a:r>
          </a:p>
          <a:p>
            <a:endParaRPr lang="fr-FR" dirty="0"/>
          </a:p>
          <a:p>
            <a:r>
              <a:rPr lang="fr-FR" dirty="0"/>
              <a:t>Fonction</a:t>
            </a:r>
          </a:p>
          <a:p>
            <a:r>
              <a:rPr lang="fr-FR"/>
              <a:t>Fins ouverts et fins fermées</a:t>
            </a:r>
          </a:p>
          <a:p>
            <a:endParaRPr lang="ar-IQ" dirty="0"/>
          </a:p>
        </p:txBody>
      </p:sp>
    </p:spTree>
    <p:extLst>
      <p:ext uri="{BB962C8B-B14F-4D97-AF65-F5344CB8AC3E}">
        <p14:creationId xmlns:p14="http://schemas.microsoft.com/office/powerpoint/2010/main" val="2342756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88</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Le cœur du roman: l’histoire: 2- la fin</vt:lpstr>
      <vt:lpstr>Le cœur du roman: l’histoire: 2- la fin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cœur du roman: l’histoire: 2- la fin</dc:title>
  <dc:creator>master</dc:creator>
  <cp:lastModifiedBy>DR.Ahmed Saker 2o1O</cp:lastModifiedBy>
  <cp:revision>1</cp:revision>
  <dcterms:created xsi:type="dcterms:W3CDTF">2006-08-16T00:00:00Z</dcterms:created>
  <dcterms:modified xsi:type="dcterms:W3CDTF">2018-01-15T05:27:04Z</dcterms:modified>
</cp:coreProperties>
</file>