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1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Le discours du roman: l’énonciation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541041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 discours du roman: l’énonciation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fr-FR" dirty="0"/>
              <a:t>1- l’effet-sujet</a:t>
            </a:r>
          </a:p>
          <a:p>
            <a:pPr>
              <a:buFontTx/>
              <a:buChar char="-"/>
            </a:pPr>
            <a:r>
              <a:rPr lang="fr-FR" dirty="0"/>
              <a:t>Le niveau sémantique</a:t>
            </a:r>
          </a:p>
          <a:p>
            <a:pPr>
              <a:buFontTx/>
              <a:buChar char="-"/>
            </a:pPr>
            <a:r>
              <a:rPr lang="fr-FR" dirty="0"/>
              <a:t>Le niveau syntaxique</a:t>
            </a:r>
          </a:p>
          <a:p>
            <a:pPr>
              <a:buFontTx/>
              <a:buChar char="-"/>
            </a:pPr>
            <a:r>
              <a:rPr lang="fr-FR" dirty="0"/>
              <a:t>Le niveau pragmatique</a:t>
            </a:r>
          </a:p>
          <a:p>
            <a:pPr marL="0" indent="0">
              <a:buNone/>
            </a:pPr>
            <a:r>
              <a:rPr lang="fr-FR" dirty="0"/>
              <a:t>2- l’intertextualité</a:t>
            </a:r>
          </a:p>
          <a:p>
            <a:pPr>
              <a:buFontTx/>
              <a:buChar char="-"/>
            </a:pPr>
            <a:r>
              <a:rPr lang="fr-FR" dirty="0"/>
              <a:t>Typologie</a:t>
            </a:r>
          </a:p>
          <a:p>
            <a:pPr>
              <a:buFontTx/>
              <a:buChar char="-"/>
            </a:pPr>
            <a:r>
              <a:rPr lang="fr-FR" dirty="0"/>
              <a:t>Fonctions</a:t>
            </a:r>
          </a:p>
          <a:p>
            <a:pPr marL="0" indent="0">
              <a:buNone/>
            </a:pPr>
            <a:r>
              <a:rPr lang="fr-FR" dirty="0"/>
              <a:t>3- l’ironie</a:t>
            </a:r>
          </a:p>
          <a:p>
            <a:pPr>
              <a:buFontTx/>
              <a:buChar char="-"/>
            </a:pPr>
            <a:r>
              <a:rPr lang="fr-FR" dirty="0"/>
              <a:t>Définition </a:t>
            </a:r>
          </a:p>
          <a:p>
            <a:pPr>
              <a:buFontTx/>
              <a:buChar char="-"/>
            </a:pPr>
            <a:r>
              <a:rPr lang="fr-FR" dirty="0"/>
              <a:t>L’espace de l’ironie: de l’énoncé au récit</a:t>
            </a:r>
          </a:p>
          <a:p>
            <a:pPr>
              <a:buFontTx/>
              <a:buChar char="-"/>
            </a:pPr>
            <a:r>
              <a:rPr lang="fr-FR" dirty="0"/>
              <a:t>Fonction de l’ironie</a:t>
            </a:r>
            <a:endParaRPr lang="ar-IQ"/>
          </a:p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467397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</Words>
  <Application>Microsoft Office PowerPoint</Application>
  <PresentationFormat>On-screen Show (4:3)</PresentationFormat>
  <Paragraphs>13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Le discours du roman: l’énonciation</vt:lpstr>
      <vt:lpstr>Le discours du roman: l’énonciation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discours du roman: l’énonciation</dc:title>
  <dc:creator>master</dc:creator>
  <cp:lastModifiedBy>DR.Ahmed Saker 2o1O</cp:lastModifiedBy>
  <cp:revision>1</cp:revision>
  <dcterms:created xsi:type="dcterms:W3CDTF">2006-08-16T00:00:00Z</dcterms:created>
  <dcterms:modified xsi:type="dcterms:W3CDTF">2018-01-15T05:43:23Z</dcterms:modified>
</cp:coreProperties>
</file>