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réel du roman : l’inscription du hors-texte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928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réel du roman : l’inscription du hors-texte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1- les empreintes du moi</a:t>
            </a:r>
          </a:p>
          <a:p>
            <a:pPr>
              <a:buFontTx/>
              <a:buChar char="-"/>
            </a:pPr>
            <a:r>
              <a:rPr lang="fr-FR" dirty="0"/>
              <a:t>La psychocritique de Charles Mauron</a:t>
            </a:r>
          </a:p>
          <a:p>
            <a:pPr marL="0" indent="0">
              <a:buNone/>
            </a:pPr>
            <a:r>
              <a:rPr lang="fr-FR" dirty="0"/>
              <a:t>-L’analyse du </a:t>
            </a:r>
            <a:r>
              <a:rPr lang="fr-FR" dirty="0" err="1"/>
              <a:t>signifiant:le</a:t>
            </a:r>
            <a:r>
              <a:rPr lang="fr-FR" dirty="0"/>
              <a:t> langage de l’imaginaire</a:t>
            </a:r>
          </a:p>
          <a:p>
            <a:pPr>
              <a:buFontTx/>
              <a:buChar char="-"/>
            </a:pPr>
            <a:r>
              <a:rPr lang="fr-FR" dirty="0"/>
              <a:t>l’analyse du signifié : scènes et fantasmes</a:t>
            </a:r>
          </a:p>
          <a:p>
            <a:pPr marL="0" indent="0">
              <a:buNone/>
            </a:pPr>
            <a:r>
              <a:rPr lang="fr-FR" dirty="0"/>
              <a:t>2- les empreintes de l’Histoire</a:t>
            </a:r>
          </a:p>
          <a:p>
            <a:pPr>
              <a:buFontTx/>
              <a:buChar char="-"/>
            </a:pPr>
            <a:r>
              <a:rPr lang="fr-FR" dirty="0"/>
              <a:t>Historique</a:t>
            </a:r>
          </a:p>
          <a:p>
            <a:pPr>
              <a:buFontTx/>
              <a:buChar char="-"/>
            </a:pPr>
            <a:r>
              <a:rPr lang="fr-FR" dirty="0"/>
              <a:t>Fondements de la sociocritique</a:t>
            </a:r>
          </a:p>
          <a:p>
            <a:pPr>
              <a:buFontTx/>
              <a:buChar char="-"/>
            </a:pPr>
            <a:r>
              <a:rPr lang="fr-FR"/>
              <a:t>méthode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5894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Le réel du roman : l’inscription du hors-texte</vt:lpstr>
      <vt:lpstr>Le réel du roman : l’inscription du hors-texte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réel du roman : l’inscription du hors-texte</dc:title>
  <dc:creator>master</dc:creator>
  <cp:lastModifiedBy>DR.Ahmed Saker 2o1O</cp:lastModifiedBy>
  <cp:revision>1</cp:revision>
  <dcterms:created xsi:type="dcterms:W3CDTF">2006-08-16T00:00:00Z</dcterms:created>
  <dcterms:modified xsi:type="dcterms:W3CDTF">2018-01-15T05:44:27Z</dcterms:modified>
</cp:coreProperties>
</file>