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lecteur dans le roman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2869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lecteur dans le roman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1- le lecteur du roman</a:t>
            </a:r>
          </a:p>
          <a:p>
            <a:r>
              <a:rPr lang="fr-FR" dirty="0"/>
              <a:t>Le lecteur inscrit</a:t>
            </a:r>
          </a:p>
          <a:p>
            <a:r>
              <a:rPr lang="fr-FR" dirty="0"/>
              <a:t>Les stratégies locales</a:t>
            </a:r>
          </a:p>
          <a:p>
            <a:r>
              <a:rPr lang="fr-FR" dirty="0"/>
              <a:t>Les stratégies globales</a:t>
            </a:r>
          </a:p>
          <a:p>
            <a:r>
              <a:rPr lang="fr-FR" dirty="0"/>
              <a:t>2- le roman du lecteur</a:t>
            </a:r>
          </a:p>
          <a:p>
            <a:r>
              <a:rPr lang="fr-FR" dirty="0"/>
              <a:t>Performance</a:t>
            </a:r>
          </a:p>
          <a:p>
            <a:r>
              <a:rPr lang="fr-FR" dirty="0"/>
              <a:t>Compétence</a:t>
            </a:r>
          </a:p>
          <a:p>
            <a:r>
              <a:rPr lang="fr-FR" dirty="0"/>
              <a:t>Expérience</a:t>
            </a:r>
          </a:p>
          <a:p>
            <a:r>
              <a:rPr lang="fr-FR"/>
              <a:t>Les romans « littéraires »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8946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Le lecteur dans le roman</vt:lpstr>
      <vt:lpstr>Le lecteur dans le roman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lecteur dans le roman</dc:title>
  <dc:creator>master</dc:creator>
  <cp:lastModifiedBy>DR.Ahmed Saker 2o1O</cp:lastModifiedBy>
  <cp:revision>1</cp:revision>
  <dcterms:created xsi:type="dcterms:W3CDTF">2006-08-16T00:00:00Z</dcterms:created>
  <dcterms:modified xsi:type="dcterms:W3CDTF">2018-01-15T05:48:02Z</dcterms:modified>
</cp:coreProperties>
</file>