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1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r.wikipedia.org/wiki/Texte" TargetMode="External"/><Relationship Id="rId2" Type="http://schemas.openxmlformats.org/officeDocument/2006/relationships/hyperlink" Target="https://fr.wikipedia.org/w/index.php?title=Fait_litt%C3%A9raire&amp;action=edit&amp;redlink=1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fr.wikipedia.org/wiki/Claude_Duchet" TargetMode="External"/><Relationship Id="rId4" Type="http://schemas.openxmlformats.org/officeDocument/2006/relationships/hyperlink" Target="https://fr.wikipedia.org/wiki/Sociologie_de_la_litt%C3%A9ratur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Sociocritique</a:t>
            </a:r>
            <a:br>
              <a:rPr lang="fr-FR" dirty="0"/>
            </a:b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010501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Sociocritique</a:t>
            </a:r>
            <a:br>
              <a:rPr lang="fr-FR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/>
              <a:t>La </a:t>
            </a:r>
            <a:r>
              <a:rPr lang="fr-FR" b="1" dirty="0"/>
              <a:t>sociocritique</a:t>
            </a:r>
            <a:r>
              <a:rPr lang="fr-FR" dirty="0"/>
              <a:t> est une approche du </a:t>
            </a:r>
            <a:r>
              <a:rPr lang="fr-FR" dirty="0">
                <a:hlinkClick r:id="rId2" tooltip="Fait littéraire (page inexistante)"/>
              </a:rPr>
              <a:t>fait littéraire</a:t>
            </a:r>
            <a:r>
              <a:rPr lang="fr-FR" dirty="0"/>
              <a:t> qui s'attarde à l'univers social présent dans le </a:t>
            </a:r>
            <a:r>
              <a:rPr lang="fr-FR" dirty="0">
                <a:hlinkClick r:id="rId3" tooltip="Texte"/>
              </a:rPr>
              <a:t>texte</a:t>
            </a:r>
            <a:r>
              <a:rPr lang="fr-FR" dirty="0"/>
              <a:t>. Pour ce faire, elle s’inspire tant et si bien de disciplines proches comme </a:t>
            </a:r>
            <a:r>
              <a:rPr lang="fr-FR" dirty="0" err="1"/>
              <a:t>la</a:t>
            </a:r>
            <a:r>
              <a:rPr lang="fr-FR" dirty="0" err="1">
                <a:hlinkClick r:id="rId4" tooltip="Sociologie de la littérature"/>
              </a:rPr>
              <a:t>sociologie</a:t>
            </a:r>
            <a:r>
              <a:rPr lang="fr-FR" dirty="0">
                <a:hlinkClick r:id="rId4" tooltip="Sociologie de la littérature"/>
              </a:rPr>
              <a:t> de la littérature</a:t>
            </a:r>
            <a:r>
              <a:rPr lang="fr-FR" dirty="0"/>
              <a:t> qu'on a tendance à les confondre. Aussi, pour bien comprendre ce qu’elle est, il est important de commencer en partant de ses racines.</a:t>
            </a:r>
          </a:p>
          <a:p>
            <a:r>
              <a:rPr lang="fr-FR" dirty="0"/>
              <a:t>La « sociocritique », mot créé par </a:t>
            </a:r>
            <a:r>
              <a:rPr lang="fr-FR" dirty="0">
                <a:hlinkClick r:id="rId5" tooltip="Claude Duchet"/>
              </a:rPr>
              <a:t>Claude </a:t>
            </a:r>
            <a:r>
              <a:rPr lang="fr-FR" dirty="0" err="1">
                <a:hlinkClick r:id="rId5" tooltip="Claude Duchet"/>
              </a:rPr>
              <a:t>Duchet</a:t>
            </a:r>
            <a:r>
              <a:rPr lang="fr-FR" dirty="0"/>
              <a:t> en 1971, propose une lecture socio-historique du texte. Elle s'est peu à peu constituée au cours des années pré et post 1968 pour tenter de construire « une poétique de la socialité, inséparable d’une lecture de l'idéologique dans sa spécificité textuelle » (Claude </a:t>
            </a:r>
            <a:r>
              <a:rPr lang="fr-FR" dirty="0" err="1"/>
              <a:t>Duchet</a:t>
            </a:r>
            <a:r>
              <a:rPr lang="fr-FR" dirty="0"/>
              <a:t>).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562395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Sociocritique </vt:lpstr>
      <vt:lpstr>Sociocritique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Sociocritique </dc:title>
  <dc:creator>master</dc:creator>
  <cp:lastModifiedBy>DR.Ahmed Saker 2o1O</cp:lastModifiedBy>
  <cp:revision>1</cp:revision>
  <dcterms:created xsi:type="dcterms:W3CDTF">2006-08-16T00:00:00Z</dcterms:created>
  <dcterms:modified xsi:type="dcterms:W3CDTF">2018-01-15T06:05:44Z</dcterms:modified>
</cp:coreProperties>
</file>