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IQ" b="1" dirty="0"/>
              <a:t>الدرجات الفصلية لطلبة الماجستير/ قسم اللغة الفرنسية </a:t>
            </a:r>
            <a:r>
              <a:rPr lang="en-US" dirty="0"/>
              <a:t/>
            </a:r>
            <a:br>
              <a:rPr lang="en-US" dirty="0"/>
            </a:br>
            <a:r>
              <a:rPr lang="ar-IQ" b="1" dirty="0"/>
              <a:t>للعام الدراسي 2017  / 2018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b="1" dirty="0"/>
              <a:t>المادة: الرواية / الفصل الاول</a:t>
            </a:r>
            <a:r>
              <a:rPr lang="en-US" dirty="0"/>
              <a:t/>
            </a:r>
            <a:br>
              <a:rPr lang="en-US" dirty="0"/>
            </a:br>
            <a:r>
              <a:rPr lang="ar-IQ" b="1" dirty="0"/>
              <a:t>أ.م.د. عواطف نصيف جاسم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39875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866265" y="1952847"/>
          <a:ext cx="5411470" cy="362648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24485"/>
                <a:gridCol w="1597660"/>
                <a:gridCol w="789940"/>
                <a:gridCol w="900430"/>
                <a:gridCol w="898525"/>
                <a:gridCol w="900430"/>
              </a:tblGrid>
              <a:tr h="4445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ت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الاسم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اليومي 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الامتحان 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البحث</a:t>
                      </a:r>
                      <a:endParaRPr lang="en-US" sz="110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المجموع 30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انمار جابر منسي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2،5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3،5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جنان جواد كاظم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///////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//////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///////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////////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رنا زهير طوبيا</a:t>
                      </a:r>
                      <a:endParaRPr lang="en-US" sz="110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3،5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زينب عبد الامير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///////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//////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///////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////////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صدى نبيل عبدعلي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7،5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5،5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19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عباس عريبي حواس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8،5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7،5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عبدالرسول هاتو رشم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5،5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كاظم عبد النبي عبد الكاظم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2،5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نزار رشيد جبوري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 dirty="0">
                          <a:effectLst/>
                        </a:rPr>
                        <a:t>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214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On-screen Show (4:3)</PresentationFormat>
  <Paragraphs>64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الدرجات الفصلية لطلبة الماجستير/ قسم اللغة الفرنسية  للعام الدراسي 2017  / 2018 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الدرجات الفصلية لطلبة الماجستير/ قسم اللغة الفرنسية  للعام الدراسي 2017  / 2018  </dc:title>
  <dc:creator>master</dc:creator>
  <cp:lastModifiedBy>DR.Ahmed Saker 2o1O</cp:lastModifiedBy>
  <cp:revision>1</cp:revision>
  <dcterms:created xsi:type="dcterms:W3CDTF">2006-08-16T00:00:00Z</dcterms:created>
  <dcterms:modified xsi:type="dcterms:W3CDTF">2018-01-14T17:05:14Z</dcterms:modified>
</cp:coreProperties>
</file>