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05A93E-FB13-4005-8939-F86B9DCABCD9}" type="datetimeFigureOut">
              <a:rPr lang="ar-IQ" smtClean="0"/>
              <a:t>25/04/1439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178CDD-7EF1-45D1-966A-6C124A8D530A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البروتوكول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b="1" dirty="0"/>
              <a:t>هو</a:t>
            </a:r>
            <a:r>
              <a:rPr lang="ar-IQ" dirty="0"/>
              <a:t> مجموعة من الضوابط و الأطر التي تحدد كيفية القيام بنشاط </a:t>
            </a:r>
            <a:r>
              <a:rPr lang="ar-IQ" b="1" dirty="0" smtClean="0"/>
              <a:t>ما</a:t>
            </a:r>
            <a:r>
              <a:rPr lang="ar-IQ" dirty="0" smtClean="0"/>
              <a:t>.او </a:t>
            </a:r>
            <a:r>
              <a:rPr lang="ar-IQ" dirty="0"/>
              <a:t>عبارة عن لغة التفاهم بين أجهزة الكمبيوتر. حيث أنه إذ ا كان هناك اختلاف </a:t>
            </a:r>
            <a:r>
              <a:rPr lang="ar-IQ" dirty="0" smtClean="0"/>
              <a:t>في نوع</a:t>
            </a:r>
            <a:r>
              <a:rPr lang="ar-IQ" b="1" dirty="0" smtClean="0"/>
              <a:t>البروتوكول</a:t>
            </a:r>
            <a:r>
              <a:rPr lang="ar-IQ" dirty="0"/>
              <a:t> المستخدم بين الأجهزة فإنه لن يتم التخاطب ونقل البيانات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4" y="71462"/>
            <a:ext cx="885828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IQ" sz="2000" b="1" dirty="0" smtClean="0"/>
              <a:t>البروتوكول </a:t>
            </a:r>
            <a:r>
              <a:rPr lang="en-US" sz="2000" b="1" dirty="0" smtClean="0"/>
              <a:t>POP</a:t>
            </a:r>
            <a:r>
              <a:rPr lang="ar-IQ" sz="2000" b="1" dirty="0" smtClean="0"/>
              <a:t>: وهو المسئول عن استقبال رسائل البريدالالكتروني الواردة عبر شبكة الانترنت.</a:t>
            </a:r>
          </a:p>
          <a:p>
            <a:pPr>
              <a:buNone/>
            </a:pPr>
            <a:r>
              <a:rPr lang="ar-IQ" sz="2000" b="1" dirty="0" smtClean="0"/>
              <a:t>البروتوكول </a:t>
            </a:r>
            <a:r>
              <a:rPr lang="en-US" sz="2000" b="1" dirty="0" smtClean="0"/>
              <a:t>SMTP </a:t>
            </a:r>
            <a:r>
              <a:rPr lang="ar-IQ" sz="2000" b="1" dirty="0" smtClean="0"/>
              <a:t>: وهو المسئول عن ارسال رسائل البريد الالكتروني عبر شبكة الانترنت .</a:t>
            </a:r>
          </a:p>
          <a:p>
            <a:pPr>
              <a:buNone/>
            </a:pPr>
            <a:r>
              <a:rPr lang="ar-IQ" sz="2000" b="1" dirty="0" smtClean="0"/>
              <a:t>البروتوكول </a:t>
            </a:r>
            <a:r>
              <a:rPr lang="en-US" sz="2000" b="1" dirty="0" smtClean="0"/>
              <a:t>HTTP </a:t>
            </a:r>
            <a:r>
              <a:rPr lang="ar-IQ" sz="2000" b="1" dirty="0" smtClean="0"/>
              <a:t>: وهومسئول عن ارسال الطلبات من المتصفح الى خادم الويب ومن ثم نقل الصفحات النصية من الخادم باتجاه المتصفح الذي طلبها .</a:t>
            </a:r>
          </a:p>
          <a:p>
            <a:pPr>
              <a:buNone/>
            </a:pPr>
            <a:r>
              <a:rPr lang="ar-IQ" sz="2000" b="1" dirty="0" smtClean="0"/>
              <a:t>البروتوكول </a:t>
            </a:r>
            <a:r>
              <a:rPr lang="en-US" sz="2000" b="1" dirty="0" smtClean="0"/>
              <a:t>FTP</a:t>
            </a:r>
            <a:r>
              <a:rPr lang="ar-IQ" sz="2000" b="1" dirty="0" smtClean="0"/>
              <a:t>: وهو المسئول عن تنزيل الملفات بمختلف انواعها من احدى جهات الانترنت او نشر الملفات الى احد جهات الانترنت .</a:t>
            </a:r>
          </a:p>
          <a:p>
            <a:pPr>
              <a:buNone/>
            </a:pPr>
            <a:r>
              <a:rPr lang="ar-IQ" sz="2000" b="1" dirty="0" smtClean="0"/>
              <a:t>البروتوكول </a:t>
            </a:r>
            <a:r>
              <a:rPr lang="en-US" sz="2000" b="1" dirty="0" smtClean="0"/>
              <a:t>NNTP</a:t>
            </a:r>
            <a:r>
              <a:rPr lang="ar-IQ" sz="2000" b="1" dirty="0" smtClean="0"/>
              <a:t>: وهو الذي يساعد مستخدم شبكة الانترنت من ارسال وتوزيع واستلام الرسائل من المجموعات الاخبارية .</a:t>
            </a:r>
          </a:p>
          <a:p>
            <a:pPr>
              <a:buNone/>
            </a:pPr>
            <a:r>
              <a:rPr lang="ar-IQ" sz="2000" b="1" dirty="0" smtClean="0"/>
              <a:t>بروتوكول </a:t>
            </a:r>
            <a:r>
              <a:rPr lang="en-US" sz="2000" b="1" dirty="0" smtClean="0"/>
              <a:t>TCP/IP</a:t>
            </a:r>
            <a:r>
              <a:rPr lang="ar-IQ" sz="2000" b="1" dirty="0" smtClean="0"/>
              <a:t>: وهو الذي يقدم حلول </a:t>
            </a:r>
            <a:r>
              <a:rPr lang="ar-IQ" sz="2000" b="1" smtClean="0"/>
              <a:t>في مجال </a:t>
            </a:r>
            <a:r>
              <a:rPr lang="ar-IQ" sz="2000" b="1" dirty="0" smtClean="0"/>
              <a:t>الاتصال ما بين الشبكات المترامية وهو يعتبر البروتوكول التلقائي لنظام تشغيل النوافذ لمختلف اجيالها .</a:t>
            </a:r>
          </a:p>
          <a:p>
            <a:pPr>
              <a:buNone/>
            </a:pPr>
            <a:r>
              <a:rPr lang="en-US" sz="2000" b="1" dirty="0" smtClean="0"/>
              <a:t>TCP </a:t>
            </a:r>
            <a:r>
              <a:rPr lang="ar-IQ" sz="2000" b="1" dirty="0" smtClean="0"/>
              <a:t>: مكون من اربع طبقات وظيفية :</a:t>
            </a:r>
          </a:p>
          <a:p>
            <a:pPr>
              <a:buNone/>
            </a:pPr>
            <a:r>
              <a:rPr lang="ar-IQ" sz="2000" b="1" dirty="0" smtClean="0"/>
              <a:t>1- طبقة التطبيق :هي المتخصصة في ادارة عمليات الوصول عن بعد ومشاركة المصادر .</a:t>
            </a:r>
          </a:p>
          <a:p>
            <a:pPr>
              <a:buNone/>
            </a:pPr>
            <a:r>
              <a:rPr lang="ar-IQ" sz="2000" b="1" dirty="0" smtClean="0"/>
              <a:t>2- طبقة النقل : مهي التيي تؤمن نقل المعلومات بشكل سليم بدون اخطاء وبالتسلسل الذي ارسلت فيه.</a:t>
            </a:r>
          </a:p>
          <a:p>
            <a:pPr>
              <a:buNone/>
            </a:pPr>
            <a:r>
              <a:rPr lang="ar-IQ" sz="2000" b="1" dirty="0" smtClean="0"/>
              <a:t>3- طبقة الانترنت : وهي التي تسمح بتراسل البيانات بين الحواسيب في اكثر من شبكة واحدة.</a:t>
            </a:r>
          </a:p>
          <a:p>
            <a:pPr>
              <a:buNone/>
            </a:pPr>
            <a:r>
              <a:rPr lang="ar-IQ" sz="2000" b="1" dirty="0" smtClean="0"/>
              <a:t>4- طبقة الوصول للشبكة : وهي التي تقوم بالتعرف على الواجهة التي سوف يرتبط من خلالها </a:t>
            </a:r>
            <a:r>
              <a:rPr lang="en-US" sz="2000" b="1" dirty="0" smtClean="0"/>
              <a:t>TCP/IP </a:t>
            </a:r>
            <a:r>
              <a:rPr lang="ar-IQ" sz="2000" b="1" dirty="0" smtClean="0"/>
              <a:t> مع بنية الشبكة المحلية التي يرتبط بها الحاسوب .</a:t>
            </a:r>
          </a:p>
          <a:p>
            <a:pPr>
              <a:buNone/>
            </a:pPr>
            <a:r>
              <a:rPr lang="en-US" sz="2000" b="1" dirty="0" smtClean="0"/>
              <a:t>IP</a:t>
            </a:r>
            <a:r>
              <a:rPr lang="ar-IQ" sz="2000" b="1" dirty="0" smtClean="0"/>
              <a:t>: وهو بروتوكول طبقة الشبكة والذي يجهز النظام بالية للعنوان والتوجية طرفي الارسال والاستلام .</a:t>
            </a:r>
            <a:endParaRPr lang="ar-IQ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218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البروتوكول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8</cp:revision>
  <dcterms:created xsi:type="dcterms:W3CDTF">2014-02-21T22:17:34Z</dcterms:created>
  <dcterms:modified xsi:type="dcterms:W3CDTF">2018-01-12T19:39:21Z</dcterms:modified>
</cp:coreProperties>
</file>