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41"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7841FFC-935F-472C-9D94-C1EC0D293DF3}"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3507B-A5F9-4FD8-B0F3-4F1318ABAC47}" type="slidenum">
              <a:rPr lang="ar-IQ" smtClean="0"/>
              <a:t>‹#›</a:t>
            </a:fld>
            <a:endParaRPr lang="ar-IQ"/>
          </a:p>
        </p:txBody>
      </p:sp>
    </p:spTree>
    <p:extLst>
      <p:ext uri="{BB962C8B-B14F-4D97-AF65-F5344CB8AC3E}">
        <p14:creationId xmlns:p14="http://schemas.microsoft.com/office/powerpoint/2010/main" val="1368133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7841FFC-935F-472C-9D94-C1EC0D293DF3}"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3507B-A5F9-4FD8-B0F3-4F1318ABAC47}" type="slidenum">
              <a:rPr lang="ar-IQ" smtClean="0"/>
              <a:t>‹#›</a:t>
            </a:fld>
            <a:endParaRPr lang="ar-IQ"/>
          </a:p>
        </p:txBody>
      </p:sp>
    </p:spTree>
    <p:extLst>
      <p:ext uri="{BB962C8B-B14F-4D97-AF65-F5344CB8AC3E}">
        <p14:creationId xmlns:p14="http://schemas.microsoft.com/office/powerpoint/2010/main" val="302031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7841FFC-935F-472C-9D94-C1EC0D293DF3}"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3507B-A5F9-4FD8-B0F3-4F1318ABAC47}" type="slidenum">
              <a:rPr lang="ar-IQ" smtClean="0"/>
              <a:t>‹#›</a:t>
            </a:fld>
            <a:endParaRPr lang="ar-IQ"/>
          </a:p>
        </p:txBody>
      </p:sp>
    </p:spTree>
    <p:extLst>
      <p:ext uri="{BB962C8B-B14F-4D97-AF65-F5344CB8AC3E}">
        <p14:creationId xmlns:p14="http://schemas.microsoft.com/office/powerpoint/2010/main" val="3963542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7841FFC-935F-472C-9D94-C1EC0D293DF3}"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3507B-A5F9-4FD8-B0F3-4F1318ABAC47}" type="slidenum">
              <a:rPr lang="ar-IQ" smtClean="0"/>
              <a:t>‹#›</a:t>
            </a:fld>
            <a:endParaRPr lang="ar-IQ"/>
          </a:p>
        </p:txBody>
      </p:sp>
    </p:spTree>
    <p:extLst>
      <p:ext uri="{BB962C8B-B14F-4D97-AF65-F5344CB8AC3E}">
        <p14:creationId xmlns:p14="http://schemas.microsoft.com/office/powerpoint/2010/main" val="2642215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7841FFC-935F-472C-9D94-C1EC0D293DF3}"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3507B-A5F9-4FD8-B0F3-4F1318ABAC47}" type="slidenum">
              <a:rPr lang="ar-IQ" smtClean="0"/>
              <a:t>‹#›</a:t>
            </a:fld>
            <a:endParaRPr lang="ar-IQ"/>
          </a:p>
        </p:txBody>
      </p:sp>
    </p:spTree>
    <p:extLst>
      <p:ext uri="{BB962C8B-B14F-4D97-AF65-F5344CB8AC3E}">
        <p14:creationId xmlns:p14="http://schemas.microsoft.com/office/powerpoint/2010/main" val="604237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7841FFC-935F-472C-9D94-C1EC0D293DF3}"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93507B-A5F9-4FD8-B0F3-4F1318ABAC47}" type="slidenum">
              <a:rPr lang="ar-IQ" smtClean="0"/>
              <a:t>‹#›</a:t>
            </a:fld>
            <a:endParaRPr lang="ar-IQ"/>
          </a:p>
        </p:txBody>
      </p:sp>
    </p:spTree>
    <p:extLst>
      <p:ext uri="{BB962C8B-B14F-4D97-AF65-F5344CB8AC3E}">
        <p14:creationId xmlns:p14="http://schemas.microsoft.com/office/powerpoint/2010/main" val="294851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7841FFC-935F-472C-9D94-C1EC0D293DF3}" type="datetimeFigureOut">
              <a:rPr lang="ar-IQ" smtClean="0"/>
              <a:t>19/04/1439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793507B-A5F9-4FD8-B0F3-4F1318ABAC47}" type="slidenum">
              <a:rPr lang="ar-IQ" smtClean="0"/>
              <a:t>‹#›</a:t>
            </a:fld>
            <a:endParaRPr lang="ar-IQ"/>
          </a:p>
        </p:txBody>
      </p:sp>
    </p:spTree>
    <p:extLst>
      <p:ext uri="{BB962C8B-B14F-4D97-AF65-F5344CB8AC3E}">
        <p14:creationId xmlns:p14="http://schemas.microsoft.com/office/powerpoint/2010/main" val="93998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7841FFC-935F-472C-9D94-C1EC0D293DF3}" type="datetimeFigureOut">
              <a:rPr lang="ar-IQ" smtClean="0"/>
              <a:t>19/04/1439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793507B-A5F9-4FD8-B0F3-4F1318ABAC47}" type="slidenum">
              <a:rPr lang="ar-IQ" smtClean="0"/>
              <a:t>‹#›</a:t>
            </a:fld>
            <a:endParaRPr lang="ar-IQ"/>
          </a:p>
        </p:txBody>
      </p:sp>
    </p:spTree>
    <p:extLst>
      <p:ext uri="{BB962C8B-B14F-4D97-AF65-F5344CB8AC3E}">
        <p14:creationId xmlns:p14="http://schemas.microsoft.com/office/powerpoint/2010/main" val="926385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7841FFC-935F-472C-9D94-C1EC0D293DF3}" type="datetimeFigureOut">
              <a:rPr lang="ar-IQ" smtClean="0"/>
              <a:t>19/04/1439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793507B-A5F9-4FD8-B0F3-4F1318ABAC47}" type="slidenum">
              <a:rPr lang="ar-IQ" smtClean="0"/>
              <a:t>‹#›</a:t>
            </a:fld>
            <a:endParaRPr lang="ar-IQ"/>
          </a:p>
        </p:txBody>
      </p:sp>
    </p:spTree>
    <p:extLst>
      <p:ext uri="{BB962C8B-B14F-4D97-AF65-F5344CB8AC3E}">
        <p14:creationId xmlns:p14="http://schemas.microsoft.com/office/powerpoint/2010/main" val="272791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841FFC-935F-472C-9D94-C1EC0D293DF3}"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93507B-A5F9-4FD8-B0F3-4F1318ABAC47}" type="slidenum">
              <a:rPr lang="ar-IQ" smtClean="0"/>
              <a:t>‹#›</a:t>
            </a:fld>
            <a:endParaRPr lang="ar-IQ"/>
          </a:p>
        </p:txBody>
      </p:sp>
    </p:spTree>
    <p:extLst>
      <p:ext uri="{BB962C8B-B14F-4D97-AF65-F5344CB8AC3E}">
        <p14:creationId xmlns:p14="http://schemas.microsoft.com/office/powerpoint/2010/main" val="1396850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841FFC-935F-472C-9D94-C1EC0D293DF3}"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93507B-A5F9-4FD8-B0F3-4F1318ABAC47}" type="slidenum">
              <a:rPr lang="ar-IQ" smtClean="0"/>
              <a:t>‹#›</a:t>
            </a:fld>
            <a:endParaRPr lang="ar-IQ"/>
          </a:p>
        </p:txBody>
      </p:sp>
    </p:spTree>
    <p:extLst>
      <p:ext uri="{BB962C8B-B14F-4D97-AF65-F5344CB8AC3E}">
        <p14:creationId xmlns:p14="http://schemas.microsoft.com/office/powerpoint/2010/main" val="303514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7841FFC-935F-472C-9D94-C1EC0D293DF3}" type="datetimeFigureOut">
              <a:rPr lang="ar-IQ" smtClean="0"/>
              <a:t>19/04/1439</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793507B-A5F9-4FD8-B0F3-4F1318ABAC47}" type="slidenum">
              <a:rPr lang="ar-IQ" smtClean="0"/>
              <a:t>‹#›</a:t>
            </a:fld>
            <a:endParaRPr lang="ar-IQ"/>
          </a:p>
        </p:txBody>
      </p:sp>
    </p:spTree>
    <p:extLst>
      <p:ext uri="{BB962C8B-B14F-4D97-AF65-F5344CB8AC3E}">
        <p14:creationId xmlns:p14="http://schemas.microsoft.com/office/powerpoint/2010/main" val="4149060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12192000" cy="5036950"/>
          </a:xfrm>
        </p:spPr>
        <p:txBody>
          <a:bodyPr>
            <a:normAutofit fontScale="90000"/>
          </a:bodyPr>
          <a:lstStyle/>
          <a:p>
            <a:r>
              <a:rPr lang="ar-IQ" dirty="0" smtClean="0"/>
              <a:t/>
            </a:r>
            <a:br>
              <a:rPr lang="ar-IQ" dirty="0" smtClean="0"/>
            </a:br>
            <a:r>
              <a:rPr lang="ar-IQ" dirty="0"/>
              <a:t/>
            </a:r>
            <a:br>
              <a:rPr lang="ar-IQ" dirty="0"/>
            </a:br>
            <a:r>
              <a:rPr lang="ar-IQ" dirty="0" smtClean="0"/>
              <a:t/>
            </a:r>
            <a:br>
              <a:rPr lang="ar-IQ" dirty="0" smtClean="0"/>
            </a:br>
            <a:r>
              <a:rPr lang="ar-IQ" dirty="0" smtClean="0"/>
              <a:t> المحاضرة العاشرة: تطور الحياة على سطح الأرض: </a:t>
            </a:r>
            <a:br>
              <a:rPr lang="ar-IQ" dirty="0" smtClean="0"/>
            </a:br>
            <a:r>
              <a:rPr lang="ar-IQ" dirty="0" smtClean="0"/>
              <a:t>المادة: الانثروبولوجيا الطبيعية</a:t>
            </a:r>
            <a:br>
              <a:rPr lang="ar-IQ" dirty="0" smtClean="0"/>
            </a:br>
            <a:r>
              <a:rPr lang="ar-IQ" dirty="0" smtClean="0"/>
              <a:t>أستاذ المادة: د. رباح احمد مهدي</a:t>
            </a:r>
            <a:br>
              <a:rPr lang="ar-IQ" dirty="0" smtClean="0"/>
            </a:br>
            <a:endParaRPr lang="ar-IQ" dirty="0"/>
          </a:p>
        </p:txBody>
      </p:sp>
      <p:sp>
        <p:nvSpPr>
          <p:cNvPr id="3" name="عنوان فرعي 2"/>
          <p:cNvSpPr>
            <a:spLocks noGrp="1"/>
          </p:cNvSpPr>
          <p:nvPr>
            <p:ph type="subTitle" idx="1"/>
          </p:nvPr>
        </p:nvSpPr>
        <p:spPr>
          <a:xfrm>
            <a:off x="1524000" y="5036949"/>
            <a:ext cx="9144000" cy="220850"/>
          </a:xfrm>
        </p:spPr>
        <p:txBody>
          <a:bodyPr>
            <a:normAutofit fontScale="47500" lnSpcReduction="20000"/>
          </a:bodyPr>
          <a:lstStyle/>
          <a:p>
            <a:endParaRPr lang="ar-IQ" dirty="0"/>
          </a:p>
        </p:txBody>
      </p:sp>
    </p:spTree>
    <p:extLst>
      <p:ext uri="{BB962C8B-B14F-4D97-AF65-F5344CB8AC3E}">
        <p14:creationId xmlns:p14="http://schemas.microsoft.com/office/powerpoint/2010/main" val="1559628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0"/>
            <a:ext cx="10515600" cy="6858000"/>
          </a:xfrm>
        </p:spPr>
        <p:txBody>
          <a:bodyPr/>
          <a:lstStyle/>
          <a:p>
            <a:r>
              <a:rPr lang="ar-IQ" dirty="0" smtClean="0"/>
              <a:t>أوضحنا فيما سبق أن العلماء رسموا صورة عامة لكيفية تطور الحياة من المادة الميتة، وإذا كان فيها بعض الثغرات يمكن بمزيد من الأبحاث معرفتها وتوضح تلك الصورة، أن بداية تشكل الحياة كان بمحض الصدفة من خلال الامتزاج الكيماوي لبعض العناصر في البحار القديمة، ولكن اتجاه نمو أشكال الكائنات الحية بعد ذلك لم يكن عارضاً، ولكنه وبفعل بعض العوامل التي تم عرضها سلفاً تطورت هذه الكائنات الحية ولعب مبدأ الصراع من أجل البقاء، ومن ثم البقاء للأصلح </a:t>
            </a:r>
            <a:r>
              <a:rPr lang="en-US" dirty="0" smtClean="0"/>
              <a:t>Survival of the Fittest </a:t>
            </a:r>
            <a:r>
              <a:rPr lang="ar-IQ" dirty="0" smtClean="0"/>
              <a:t>دوراً هاماً في تلك العملية. وترى الكثير من الدراسات أن الحياة وجدت على الأرض على مدى أكثر من 2 بليون عام ، وعلى مدى ثلاثة أرباع هذا الوقت ، تطورت الكائنات الحية ، من الكائنات وحيدة الخلية إلى النباتات والحيوانات متعددة الخلايا التي تعيش في البحر ، ولكننا ولسوء الحظ لم نعثر على حفريات تمثل هذه الفترة إما لأن الأجسام اللينة لهذه الكائنات قد تعفنت تماماً ، وإما لأن الصخور التي كانت تعيش فيها قد دفنت في الأعماق السحيقة في البحار ومن ثم يصعب العثور عليها ، وإما أنها تكون قد تآكلت بفعل تدفق المياه ، ولكن هناك العديد من الحفريات الموجودة في الصخور والتي تكونت خلال النصف بليون عاماً الأخيرة  وهي توضح لنا مسار عملية التطور . فمنذ خمسمائة مليون عام انقسمت الكائنات الحية إلى نمطين: نباتات وحيوانات. وكانت النباتات الأولى تشمل العديد من أنواع الطحالب التي تعيش في البحر، وعلى الجانب الآخر طورت الحيوانات العديد من الأشكال الحية من اللافقاريات مثل الإسفنج والديدان وسمك الهلام أو قنديل البحر </a:t>
            </a:r>
            <a:r>
              <a:rPr lang="en-US" dirty="0" smtClean="0"/>
              <a:t>Jelly Fish </a:t>
            </a:r>
            <a:endParaRPr lang="ar-IQ" dirty="0"/>
          </a:p>
        </p:txBody>
      </p:sp>
    </p:spTree>
    <p:extLst>
      <p:ext uri="{BB962C8B-B14F-4D97-AF65-F5344CB8AC3E}">
        <p14:creationId xmlns:p14="http://schemas.microsoft.com/office/powerpoint/2010/main" val="3205274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387458"/>
            <a:ext cx="11561736" cy="6137328"/>
          </a:xfrm>
        </p:spPr>
        <p:txBody>
          <a:bodyPr/>
          <a:lstStyle/>
          <a:p>
            <a:endParaRPr lang="ar-IQ" dirty="0" smtClean="0"/>
          </a:p>
          <a:p>
            <a:endParaRPr lang="ar-IQ" dirty="0"/>
          </a:p>
          <a:p>
            <a:r>
              <a:rPr lang="ar-IQ" dirty="0" smtClean="0"/>
              <a:t>والحيوانات ذات الثلاث فصوص والتي تشبه حيوان السرطان الذي يأخذ شكل حذوه الحصان. وتشير التقديرات الزمنية لظهور الكائنات الحية إلى أن الميكروبات ظهرت على الأرض منذ 450 مليون سنة ، والأسماك الخالية من الفكوك منذ 400 مليون سنة والعقارب </a:t>
            </a:r>
            <a:r>
              <a:rPr lang="en-US" dirty="0" smtClean="0"/>
              <a:t>Scorpions </a:t>
            </a:r>
            <a:r>
              <a:rPr lang="ar-IQ" dirty="0" smtClean="0"/>
              <a:t>منذ 350 مليون سنة ، والأسماك العظيمة منذ 300 مليون سنة والبرمائيات منذ 370 مليون سنة ، والزواحف </a:t>
            </a:r>
            <a:r>
              <a:rPr lang="en-US" dirty="0" smtClean="0"/>
              <a:t>Repulra </a:t>
            </a:r>
            <a:r>
              <a:rPr lang="ar-IQ" dirty="0" smtClean="0"/>
              <a:t>منذ 250 مليون سنة والحشرات المجنحة منذ 225 مليون سنة ، والجنادب </a:t>
            </a:r>
            <a:r>
              <a:rPr lang="en-US" dirty="0" smtClean="0"/>
              <a:t>Grasshoppers </a:t>
            </a:r>
            <a:r>
              <a:rPr lang="ar-IQ" dirty="0" smtClean="0"/>
              <a:t>منذ 215 مليون سنة ، والطيور منذ 140 مليون سنة ، والحيوانات ذات الجراب ـ الكيس ، مثل الكنغر منذ 80 مليون سنة ، كما ظهر الإنسان الحالي منذ أقل من نصف مليون سنة وكان ذلك عندما انقرضت العديد من الأنواع الأخرى وعندما سيطرت كل الأنواع الموجودة حالياً على الأرض لفترات طويلة من الزمن . </a:t>
            </a:r>
            <a:endParaRPr lang="ar-IQ" dirty="0"/>
          </a:p>
        </p:txBody>
      </p:sp>
    </p:spTree>
    <p:extLst>
      <p:ext uri="{BB962C8B-B14F-4D97-AF65-F5344CB8AC3E}">
        <p14:creationId xmlns:p14="http://schemas.microsoft.com/office/powerpoint/2010/main" val="946489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6275" y="108489"/>
            <a:ext cx="11792918" cy="6431796"/>
          </a:xfrm>
        </p:spPr>
        <p:txBody>
          <a:bodyPr/>
          <a:lstStyle/>
          <a:p>
            <a:endParaRPr lang="ar-IQ" dirty="0" smtClean="0"/>
          </a:p>
          <a:p>
            <a:r>
              <a:rPr lang="ar-IQ" dirty="0" smtClean="0"/>
              <a:t>ومن ناحية أخرى، غزت النباتات الأرض منذ حوالي 360 مليون عام وأخذت في البداية طحالب </a:t>
            </a:r>
            <a:r>
              <a:rPr lang="en-US" dirty="0" smtClean="0"/>
              <a:t>Mosses </a:t>
            </a:r>
            <a:r>
              <a:rPr lang="ar-IQ" dirty="0" smtClean="0"/>
              <a:t>وسرا خس </a:t>
            </a:r>
            <a:r>
              <a:rPr lang="en-US" dirty="0" smtClean="0"/>
              <a:t>Ferns </a:t>
            </a:r>
            <a:r>
              <a:rPr lang="ar-IQ" dirty="0" smtClean="0"/>
              <a:t>وعاشت على الأرض لأكثر من مائة مليون سنة، ومنذ حوالي 255 مليون عام، ظهرت النباتات المخروطية لأول مرة، ومنذ 165 مليون عام ظهرت النباتات المزهرة. وكانت الكائنات العضوية البدائية أبسط في تركيبها من البكتيريا أو الطحالب الخضراء الزرقاء وهي تشبه في ذلك الكائنات التي يطلق عليها اسم </a:t>
            </a:r>
            <a:r>
              <a:rPr lang="en-US" dirty="0" smtClean="0"/>
              <a:t>Coacervates </a:t>
            </a:r>
            <a:r>
              <a:rPr lang="ar-IQ" dirty="0" smtClean="0"/>
              <a:t>وكانت تحصل على طعامها عن طريق المركبات العضوية الذائبة في الماء الذي كانت تعيش فيه ، ومن ثم فقد كانت عبارة عن كائنات شبه طفيلية تعتمد على الطعام الجاهز وغير قادرة على صنع هذا الطعام أو استخلاصه من المركبات غير العضوية ، وكانت تستخدم جزءاً من طعامها لإمدادها بالطاقة التي تحتاجها من خلال حرقه خلال عمليات التخمر </a:t>
            </a:r>
            <a:r>
              <a:rPr lang="en-US" dirty="0" smtClean="0"/>
              <a:t>Fermentation </a:t>
            </a:r>
            <a:r>
              <a:rPr lang="ar-IQ" dirty="0" smtClean="0"/>
              <a:t>وهي عملية لا هوائية لم تكن تعتمد فيها على الأكسجين ، ولكن عملية تخمر السكر تعتبر طريقة غير كافية للحصول على الطاقة ، كما نجد أن عملية الاستنشاق الهوائية الأكثر كفاءة والتي تعتمد على الأوكسجين كانت مستحيلة في ذلك الوقت لعدم وجود الأوكسجين بالإضافة إلى أن تلك العملية تتطلب العديد من المراحل التطورية ، ومن ثم كان يتعين على الكائنات العضوية الأولى أن تجد طريقة لتخزين الطاقة وتحويلها إلى شكل يسهل استخدامه . </a:t>
            </a:r>
            <a:endParaRPr lang="ar-IQ" dirty="0"/>
          </a:p>
        </p:txBody>
      </p:sp>
    </p:spTree>
    <p:extLst>
      <p:ext uri="{BB962C8B-B14F-4D97-AF65-F5344CB8AC3E}">
        <p14:creationId xmlns:p14="http://schemas.microsoft.com/office/powerpoint/2010/main" val="561341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309966"/>
            <a:ext cx="11608230" cy="6183824"/>
          </a:xfrm>
        </p:spPr>
        <p:txBody>
          <a:bodyPr/>
          <a:lstStyle/>
          <a:p>
            <a:endParaRPr lang="ar-IQ" smtClean="0"/>
          </a:p>
          <a:p>
            <a:r>
              <a:rPr lang="ar-IQ" smtClean="0"/>
              <a:t>ويتبين </a:t>
            </a:r>
            <a:r>
              <a:rPr lang="ar-IQ" dirty="0" smtClean="0"/>
              <a:t>لنا ن هناك حقيقة تطورية هامة من وجهة النظر البيولوجية والانثروبولوجية مؤداها أن الأشكال العليا في الكائنات الحية قد صدرت خلال ماضيها التطوري عن الأشكال السفلى ، وقد تفرع التطور العضوي والحيواني منذ عصور سحيقة إلى فرعين : يوصل أحدهما إلى عالم الحشرات ، بينما يوصل الفرع الثاني إلى عالم الحيوانات الفقارية هذه حقيقة تطورية تبدأ بها قصة الحياة على الأرض ، وبعد ظهور الفقريات حدث تفرع تطوري أدى إلى الطيور من ناحية والحيوانات الثدية من ناحية أخرى ، كما أن التطور الاجتماعي يمكن النظر إليه على أنه امتداد للتطور العضوي ، حيث نلاحظ أن أرقى أشكال الحياة الاجتماعية قد ظهرت بين الحشرات والطيور والثدييات ، ومن ثم فإن الإنسان نفسه بأنواعه الحالية وأشكاله المنقرضة ، قد صدرت أصلاً عن هذه العملية الكبيرة في سلسلة التطور الحيواني. فلا ريب إذن في حدوث التطور التي أثبتته فروع العديد من العلوم الحديثة ـ كما سنبين فيما بعد ـ فهو سنة الوجود كله سواء الكون أو الأرض أو الكائنات الحية أو الإنسان، ولا ريب أيضاً في وجود العديد من الصلات بين الكائنات الحية خلال عملية تطورها، كما لا يمكننا أن نغفل العلاقة بين تلك العملية والبيئة التي عاشت فيها والتي أثرت بحق في عملية التطور ووجهتها وجهة معينة.</a:t>
            </a:r>
            <a:endParaRPr lang="ar-IQ" dirty="0"/>
          </a:p>
        </p:txBody>
      </p:sp>
    </p:spTree>
    <p:extLst>
      <p:ext uri="{BB962C8B-B14F-4D97-AF65-F5344CB8AC3E}">
        <p14:creationId xmlns:p14="http://schemas.microsoft.com/office/powerpoint/2010/main" val="161117163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782</Words>
  <Application>Microsoft Office PowerPoint</Application>
  <PresentationFormat>ملء الشاشة</PresentationFormat>
  <Paragraphs>9</Paragraphs>
  <Slides>5</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5</vt:i4>
      </vt:variant>
    </vt:vector>
  </HeadingPairs>
  <TitlesOfParts>
    <vt:vector size="10" baseType="lpstr">
      <vt:lpstr>Arial</vt:lpstr>
      <vt:lpstr>Calibri</vt:lpstr>
      <vt:lpstr>Calibri Light</vt:lpstr>
      <vt:lpstr>Times New Roman</vt:lpstr>
      <vt:lpstr>نسق Office</vt:lpstr>
      <vt:lpstr>    المحاضرة العاشرة: تطور الحياة على سطح الأرض: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العاشرة: تطور الحياة على سطح الأرض:  المادة: الانثروبولوجيا الطبيعية أستاذ المادة: د. رباح احمد مهدي </dc:title>
  <dc:creator>F1</dc:creator>
  <cp:lastModifiedBy>F1</cp:lastModifiedBy>
  <cp:revision>6</cp:revision>
  <dcterms:created xsi:type="dcterms:W3CDTF">2018-01-06T20:01:39Z</dcterms:created>
  <dcterms:modified xsi:type="dcterms:W3CDTF">2018-01-06T20:10:15Z</dcterms:modified>
</cp:coreProperties>
</file>