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63471" y="371959"/>
            <a:ext cx="11592731" cy="6168326"/>
          </a:xfrm>
        </p:spPr>
        <p:txBody>
          <a:bodyPr/>
          <a:lstStyle/>
          <a:p>
            <a:pPr algn="r"/>
            <a:r>
              <a:rPr lang="ar-IQ" dirty="0"/>
              <a:t>المحاضرة الثامنة عشرة: مفهوم السلالة:</a:t>
            </a:r>
            <a:br>
              <a:rPr lang="ar-IQ" dirty="0"/>
            </a:br>
            <a:r>
              <a:rPr lang="ar-IQ" dirty="0"/>
              <a:t>المادة: الانثروبولوجيا الطبيعية</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2345289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170482"/>
            <a:ext cx="11825207" cy="6493790"/>
          </a:xfrm>
        </p:spPr>
        <p:txBody>
          <a:bodyPr/>
          <a:lstStyle/>
          <a:p>
            <a:r>
              <a:rPr lang="ar-IQ" b="1" dirty="0"/>
              <a:t>دراسة السلالات البشرية: </a:t>
            </a:r>
            <a:r>
              <a:rPr lang="en-US" b="1" dirty="0"/>
              <a:t>Human Races</a:t>
            </a:r>
          </a:p>
          <a:p>
            <a:r>
              <a:rPr lang="en-US" b="1" dirty="0"/>
              <a:t>    	</a:t>
            </a:r>
            <a:r>
              <a:rPr lang="ar-IQ" b="1" dirty="0"/>
              <a:t>السلالة هي ظاهرة بيولوجية، وأيضا اتجاه سلالي سوسولوجى، لأن العرقية قد تقود البعض للبؤس وقد تبعث على الجريمة، ويعد الموقف البيولوجي الذي يؤدي إلى تنوع السكان والأجناس، هو ما يسمى بالسلالة. وقد استخلص العلماء تلك الآراء من حقائق معروفة عن الكلاب والعصافير تتميز بتنوع في السلالات، وبالمثل الإنسان فهو يتميز بالتنوع الناجم عن اختلاف الجينات ومحتويات كل جين، فكل سلالة تشمل مجموعة أعداد عظيمة مرتبة من المكونات الوراثية داخل كل جين. </a:t>
            </a:r>
          </a:p>
          <a:p>
            <a:r>
              <a:rPr lang="ar-IQ" b="1" dirty="0"/>
              <a:t>    	ويذكر ريتشارد جولد باي ( </a:t>
            </a:r>
            <a:r>
              <a:rPr lang="en-US" b="1" dirty="0"/>
              <a:t>Richard A. Gold by ) </a:t>
            </a:r>
            <a:r>
              <a:rPr lang="ar-IQ" b="1" dirty="0"/>
              <a:t>أنه لا توجد سلالات "نقية" تتميز عن سلالات أخرى ، وعلى هذا يرى أن كل جنس سلالي وأفراده الذين ينتمون إلى هذا الجنس لهم كينونتان متنوعتان ، فهم كائنات سكانية تتميز بتجمع معقد من الجينات ، وهم من جهة أخرى أفراد يمثلون عينات لها خصائص فريدة ضمن هذه المجموعات السكانية . </a:t>
            </a:r>
            <a:endParaRPr lang="ar-IQ" b="1" dirty="0"/>
          </a:p>
        </p:txBody>
      </p:sp>
    </p:spTree>
    <p:extLst>
      <p:ext uri="{BB962C8B-B14F-4D97-AF65-F5344CB8AC3E}">
        <p14:creationId xmlns:p14="http://schemas.microsoft.com/office/powerpoint/2010/main" val="1093056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32475"/>
            <a:ext cx="11809707" cy="6447294"/>
          </a:xfrm>
        </p:spPr>
        <p:txBody>
          <a:bodyPr/>
          <a:lstStyle/>
          <a:p>
            <a:r>
              <a:rPr lang="ar-IQ" b="1" dirty="0"/>
              <a:t>ويتناسب مفهوم السلالة مع ما جاء به علماء البيولوجيا الذين يبحثون في السلالة سواء للبشر أو الحيوان أو كل المجموعات الأخرى التي لها وسائل معيشة مشابهة الإنسان. وبالتالي يأتي التعريف من الوراثة، حيث يزودنا علم فصائل الدم وأنماطه بأكثر المؤشرات موضوعية عن السلالة التي يمكن أن يعول عليها وأن مقارنة الوراثة وفصائل الدم الخاصة بأجناس متنوعة هي الدليل المقنع والمهم لتوضيح حقيقة تنوع الأجناس والسلالات البشرية.</a:t>
            </a:r>
          </a:p>
          <a:p>
            <a:r>
              <a:rPr lang="ar-IQ" b="1" dirty="0"/>
              <a:t>     	ويعتمد تصنيف البشر إلى سلالات، على مجموعة من المعايير وهي الصفات الجنسية، واللغة في بعض الأحيان. أما الصفات الجنسية فهي نوعان هما الصفات الهيكلية والصفات السطحية. أما الهيكلية فهي التي تتعلق بالشكل العام والهيكل العظمى مثل الجمجمة وحجمها والوجه والأنف والفك والأسنان والحواجب وعظام الوجنات والقامة وبناء الجسم ونسبة الأطراف، وهي ما تسمى بالصفات الخفية أو المستترة لأنها تتطلب أدوات وأجهزة لقياسها وملاحظتها. وأما الصفات السطحية فهي التي يمكن رؤيتها بالعين مثل لون البشرة وشكل الشعر ولونه ولون العين وفتحتها وشكل الشفاه وهي الصفات الظاهرة.</a:t>
            </a:r>
          </a:p>
          <a:p>
            <a:endParaRPr lang="ar-IQ" b="1" dirty="0"/>
          </a:p>
        </p:txBody>
      </p:sp>
    </p:spTree>
    <p:extLst>
      <p:ext uri="{BB962C8B-B14F-4D97-AF65-F5344CB8AC3E}">
        <p14:creationId xmlns:p14="http://schemas.microsoft.com/office/powerpoint/2010/main" val="3252454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71959"/>
            <a:ext cx="11778712" cy="6214821"/>
          </a:xfrm>
        </p:spPr>
        <p:txBody>
          <a:bodyPr>
            <a:normAutofit/>
          </a:bodyPr>
          <a:lstStyle/>
          <a:p>
            <a:r>
              <a:rPr lang="ar-IQ" b="1" dirty="0"/>
              <a:t>	وقد قام البعض بتقسيم السلالات البشرية في إفريقيا على أساس اللغة إلى سلالات حامية وسلالات سامية، حيث لعب المعيار اللغوي دورا هاماً أحيانا في تصنيف قبائل البانتو في إفريقيا، ولكن سيلجمان يرى أن اللغة تعد مرشدا فقط ولا يمكن الاعتماد عليها وحدها، وترى روث بندكت (</a:t>
            </a:r>
            <a:r>
              <a:rPr lang="en-US" b="1" dirty="0"/>
              <a:t>Ruth Benedict) </a:t>
            </a:r>
            <a:r>
              <a:rPr lang="ar-IQ" b="1" dirty="0"/>
              <a:t>أن السلالة تختلف عن اللغة، فالأخيرة سمة مكتسبة فليس من يتكلم العربية من سلالة عربية وبالمثل ليس كل من يتكلم الانجليزية من السلالة البيضاء.</a:t>
            </a:r>
          </a:p>
          <a:p>
            <a:r>
              <a:rPr lang="ar-IQ" b="1" dirty="0"/>
              <a:t>    	ومن ناحية أخرى فإن الاعتماد على اللغة في تقسيم السلالات وتصنيف البشر، لا يسلم من المثالب، إذ ليس من الضروري أن أبناء اللغة الواحدة، ينحدرون من أصل سلالي واحد. كذلك فإن السلالة مفهوم بيولوجي –كما ذكرنا-وله معان بيولوجية وينطبق على الشعوب أكثر مما ينطبق على الأفراد. إذ ينطبق على زنوج أمريكا وعلى سكان أستراليا الأصليين، ولكنه لا ينطبق على اليهود إذ إنهم جماعة عرقية مترابطة، غير أنها لا تكون سلالة، لأنهم يعيشون فرادى وينتشرون في أرجاء العالم.</a:t>
            </a:r>
          </a:p>
          <a:p>
            <a:r>
              <a:rPr lang="ar-IQ" b="1" dirty="0"/>
              <a:t>    	فهناك ثلاثة أنواع من الأجناس والسلالات البشرية هي:</a:t>
            </a:r>
          </a:p>
          <a:p>
            <a:r>
              <a:rPr lang="ar-IQ" b="1" dirty="0"/>
              <a:t>1.	مجموعات قوقازية.</a:t>
            </a:r>
          </a:p>
          <a:p>
            <a:r>
              <a:rPr lang="ar-IQ" b="1" dirty="0"/>
              <a:t>2.	مجموعات زنجية.</a:t>
            </a:r>
          </a:p>
          <a:p>
            <a:r>
              <a:rPr lang="ar-IQ" b="1" dirty="0"/>
              <a:t>3.	مجموعات مغولية</a:t>
            </a:r>
            <a:r>
              <a:rPr lang="ar-IQ" b="1" dirty="0" smtClean="0"/>
              <a:t>.</a:t>
            </a:r>
            <a:endParaRPr lang="ar-IQ" b="1" dirty="0"/>
          </a:p>
        </p:txBody>
      </p:sp>
    </p:spTree>
    <p:extLst>
      <p:ext uri="{BB962C8B-B14F-4D97-AF65-F5344CB8AC3E}">
        <p14:creationId xmlns:p14="http://schemas.microsoft.com/office/powerpoint/2010/main" val="203399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1" y="402956"/>
            <a:ext cx="11763212" cy="6199322"/>
          </a:xfrm>
        </p:spPr>
        <p:txBody>
          <a:bodyPr>
            <a:normAutofit/>
          </a:bodyPr>
          <a:lstStyle/>
          <a:p>
            <a:r>
              <a:rPr lang="ar-IQ" sz="2400" b="1" dirty="0"/>
              <a:t> وتوجد عدة عوامل أدت إلى نشأة هذه الأجناس البشرية أهمها:</a:t>
            </a:r>
          </a:p>
          <a:p>
            <a:r>
              <a:rPr lang="ar-IQ" sz="2400" b="1" dirty="0"/>
              <a:t>أولاً: العزلة الجغرافية: سواء كانت هذه العزلة عن طريق البحار والمحيطات والجبال والصحاري التي عملت على عزل هذه الجماعات التي نشأت في منطقة على جهة من العالم، ربما كانت النشأة الأولى في إفريقيا أو أوربا أو جنوب شرق آسيا فعملت كل جماعة منها على الزواج الداخلي من بعضها البعض ومن ثم نقلت صفاتها الوراثية إلى الأجيال التالية التي كان يعتريها التغير على فترات طويلة من الزمن.  ثانياً: البيئة الجغرافية: وهي التي نشأت فيها كل مجموعة على حدة ومن ثم حدوث العديد من التكيفات بينها وبين البيئة، فالبيئة الاستوائية الحارة أدت إلى وجود صفات البشرة السوداء الداكنة والأنف الأفطس مثلا، عكس البيئة الباردة التي أدت إلى وجود صفات البشرة البيضاء والأنف المدبب وهكذا وبمرور الوقت وزيادة حالات الزواج الداخلي أدى ذلك إلى تكريس نشوء الأجناس البشرية.</a:t>
            </a:r>
          </a:p>
        </p:txBody>
      </p:sp>
    </p:spTree>
    <p:extLst>
      <p:ext uri="{BB962C8B-B14F-4D97-AF65-F5344CB8AC3E}">
        <p14:creationId xmlns:p14="http://schemas.microsoft.com/office/powerpoint/2010/main" val="1045831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7" y="449451"/>
            <a:ext cx="11608230" cy="6028841"/>
          </a:xfrm>
        </p:spPr>
        <p:txBody>
          <a:bodyPr>
            <a:normAutofit/>
          </a:bodyPr>
          <a:lstStyle/>
          <a:p>
            <a:r>
              <a:rPr lang="ar-IQ" sz="2400" b="1" dirty="0"/>
              <a:t>ومما تقدم يمكننا أن نعرف السلالة بأنها قسم من أقسام النوع سواء كان بشرياً أو حيوانياً أو نباتياً تستطيع التزاوج والالتقاء فيما بينهما دون حدوث موانع طبيعية أو وراثية وخصوصاً ما يتعلق بفصائل الدم. وليس هناك مجال للتزاوج مع أقرب الحيوانات إلينا مثل القردة لأن الخلافات الوراثية شاسعة حيث أن عدد الكروموسومات لدى الإنسان تختلف عنها عند الحيوانات الأقرب إليه أو الشبيهة بالإنسان.</a:t>
            </a:r>
          </a:p>
        </p:txBody>
      </p:sp>
    </p:spTree>
    <p:extLst>
      <p:ext uri="{BB962C8B-B14F-4D97-AF65-F5344CB8AC3E}">
        <p14:creationId xmlns:p14="http://schemas.microsoft.com/office/powerpoint/2010/main" val="117696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7" y="449452"/>
            <a:ext cx="11809708" cy="6090834"/>
          </a:xfrm>
        </p:spPr>
        <p:txBody>
          <a:bodyPr/>
          <a:lstStyle/>
          <a:p>
            <a:r>
              <a:rPr lang="ar-IQ" b="1" dirty="0"/>
              <a:t>السلالة في علم الإنسان مصطلح خاص يدل على جماعة من البشر يتصفون بصفات وراثية معينة تميزهم وتفصلهم عن غيرهم من الجماعات البشرية.</a:t>
            </a:r>
          </a:p>
          <a:p>
            <a:r>
              <a:rPr lang="ar-IQ" b="1" dirty="0"/>
              <a:t> ويفضل البعض استخدام كلمة الجنس </a:t>
            </a:r>
            <a:r>
              <a:rPr lang="en-US" b="1" dirty="0"/>
              <a:t>Race </a:t>
            </a:r>
            <a:r>
              <a:rPr lang="ar-IQ" b="1" dirty="0"/>
              <a:t>بدلا من السلالة وهذه الكلمة مشتقة من كلمة </a:t>
            </a:r>
            <a:r>
              <a:rPr lang="en-US" b="1" dirty="0"/>
              <a:t>Genus </a:t>
            </a:r>
            <a:r>
              <a:rPr lang="ar-IQ" b="1" dirty="0"/>
              <a:t>اللاتينية وهي تشمل عدة أنواع </a:t>
            </a:r>
            <a:r>
              <a:rPr lang="en-US" b="1" dirty="0"/>
              <a:t>Species </a:t>
            </a:r>
            <a:r>
              <a:rPr lang="ar-IQ" b="1" dirty="0"/>
              <a:t>ويستعمل الغربيون كلمة </a:t>
            </a:r>
            <a:r>
              <a:rPr lang="en-US" b="1" dirty="0"/>
              <a:t>Race </a:t>
            </a:r>
            <a:r>
              <a:rPr lang="ar-IQ" b="1" dirty="0"/>
              <a:t>للاستدلال على السلالة. وتعني السلالة الوراثة والتسلسل الإحيائي فيقال إن فلانا من سلالة عدنان أو سلالة قحطان أي أنه انحدر من هذا الأصل أو ذاك الأصل.</a:t>
            </a:r>
          </a:p>
          <a:p>
            <a:r>
              <a:rPr lang="ar-IQ" b="1" dirty="0"/>
              <a:t>    	والمعروف أن جميع البشر ينتمون إلى نوع واحد ينسب إلى جنس واحد من أجناس عائلة الرئيسيات وهذا النوع هو النوع العاقل من جنس الإنسان.</a:t>
            </a:r>
          </a:p>
          <a:p>
            <a:endParaRPr lang="ar-IQ" b="1" dirty="0"/>
          </a:p>
        </p:txBody>
      </p:sp>
    </p:spTree>
    <p:extLst>
      <p:ext uri="{BB962C8B-B14F-4D97-AF65-F5344CB8AC3E}">
        <p14:creationId xmlns:p14="http://schemas.microsoft.com/office/powerpoint/2010/main" val="7217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402956"/>
            <a:ext cx="11561736" cy="6075336"/>
          </a:xfrm>
        </p:spPr>
        <p:txBody>
          <a:bodyPr/>
          <a:lstStyle/>
          <a:p>
            <a:r>
              <a:rPr lang="ar-IQ" b="1" dirty="0"/>
              <a:t> والإنسان يختلف عن الحيوان في قدرته على الاستيطان في جميع بقاع الأرض وفي قدرته على التكيف مع ظروف البيئات الطبيعية المختلفة سواء كانت مناطق قطبية باردة أو استوائية حارة أو صحراوية. وقد نتج عن هذا الانتشار الواسع للإنسان وجود أنماط ونماذج مختلفة من البشر فهناك الطويل والقصير والأبيض والأسود وهناك من له أنف أفطس ومن له أنف مستقيم وطويل وهناك من له عيون زرقاء ومن له عيون عسلية. ولا يقتصر مجال الاختلاف في الجماعات البشرية على الصفات الجنسية الظاهرة بل هناك اختلافات في المواهب والمهارات والثقافة واللغة وغيرها من العوامل التي تميز المجموعات البشرية عن بعضها. </a:t>
            </a:r>
          </a:p>
          <a:p>
            <a:r>
              <a:rPr lang="ar-IQ" b="1" dirty="0"/>
              <a:t>    	ولقد أدرك الناس منذ القدم وجود التفاوت في صفاتهم الجنسية ومستوياتهم الحضارية وميزت بعض الشعوب نفسها بأنها أحسن منبتا وسلالة من جيرانها الذين يعيشون حولها فالمصريون القدماء لونوا بشرتهم باللون الأحمر (وكانوا يقصدون به اللون الأسمر) في النقوش الفنية واعتقدوا إن هذا اللون هو أفضل الألوان لبشرة الإنسان ولونوا أجسام جيرانهم الليبيين باللون الأصفر إشارة إلى شقرتهم. وكان المصريون في الماضي يحتقرون الشعوب الأخرى.</a:t>
            </a:r>
          </a:p>
        </p:txBody>
      </p:sp>
    </p:spTree>
    <p:extLst>
      <p:ext uri="{BB962C8B-B14F-4D97-AF65-F5344CB8AC3E}">
        <p14:creationId xmlns:p14="http://schemas.microsoft.com/office/powerpoint/2010/main" val="97355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418454"/>
            <a:ext cx="11546238" cy="5904854"/>
          </a:xfrm>
        </p:spPr>
        <p:txBody>
          <a:bodyPr>
            <a:normAutofit/>
          </a:bodyPr>
          <a:lstStyle/>
          <a:p>
            <a:r>
              <a:rPr lang="ar-IQ" sz="2400" b="1" dirty="0"/>
              <a:t>وكان قدماء الإغريق يسودهم الشعور بأنهم أحسن حالا وأرقى مرتبة من البرابرة وهو الوصف الذي وصفوا به غيرهم ولم يكن شعور الإغريق هذا نابعا عن وجود عيب إحيائي في غيرهم بل لاعتقادهم بأنهم متفوقون على الغير في التربية والعادات والسلوك. ونظر الرومان إلى الشعوب التي أخضعوها باستصغار وكان باعث هذا التمييز ما أحرزه الرومان من تفوق حربي وحسن نظام في إدارتهم. وفي كثير من أساطير وقصص الشعوب نجد نوعا من الاستعلاء لأنفسهم على غيرهم. وعلى كل حال فأن نشأة العصبية القبلية أو الشعبية أمر معروف خلال التاريخ وظاهرة واضحة في المجتمعات البشرية من أبسطها إلى أكثرها تعقيدا ففي العصور الحديثة والى وقت قريب كان نفر من الناس يعتقدون بتفوق الرجل الأبيض ونادى النازيون في ألمانيا في النصف الأول من هذا القرن بأنهم أرقى الناس وان غيرهم أقل مكانة ومرتبة منهم.</a:t>
            </a:r>
          </a:p>
        </p:txBody>
      </p:sp>
    </p:spTree>
    <p:extLst>
      <p:ext uri="{BB962C8B-B14F-4D97-AF65-F5344CB8AC3E}">
        <p14:creationId xmlns:p14="http://schemas.microsoft.com/office/powerpoint/2010/main" val="2758139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480447"/>
            <a:ext cx="11577233" cy="5997845"/>
          </a:xfrm>
        </p:spPr>
        <p:txBody>
          <a:bodyPr/>
          <a:lstStyle/>
          <a:p>
            <a:r>
              <a:rPr lang="ar-IQ" b="1" dirty="0"/>
              <a:t>	ولتوضيح مفهوم السلالة لابد من معرفة الأسس التي يمكن بواسطتها تصنيف البشر وتقسيمهم إلى مجموعات متميزة فبالرغم من أن جميع البشر يعودون لنوع واحد من الناحية الإحيائية وان باستطاعتهم التزاوج بصرف النظر عن اللون والصفات الجسمية الأخرى فهناك فروق واضحة بين السلالات البشرية بحيث يمكن تمييز بعضها عن بعض، وهذه الفروق ناجمة عن اختلاف الصفات الجسمية التي لها قيمة مهمة لأنها موروثة ولأن البعض منها قد تأثر بالبيئة التي يعيش فيها الفرد، ولذلك كانت بعض الصفات أصيلة وبعضها مكتسبة من البيئة.)</a:t>
            </a:r>
          </a:p>
          <a:p>
            <a:r>
              <a:rPr lang="ar-IQ" b="1" dirty="0"/>
              <a:t>    	لقد نشأت السلالات نتيجة الاختلاط الذي حدث بين الأجيال الأخيرة ولا توجد سلالة تظهر تفوقا أو انحطاطا في منزلتها بالنسبة إلى السلالات الأخرى من حيث الإمكانيات العقلية ولذلك فان تحمس بعض علماء الوراثة لنقاء بعض السلالات لم يكن له مبرر من الناحية الإحيائية والانثروبولوجية فالسلالات من وجهة نظر علماء الوراثة هي مفهوم بيولوجي ولذلك لا يفضل الكثيرون استعمال كلمة سلالة في المواقف الاجتماعية والحضارية بينما من وجهة نظر التطور يدل مفهوم السلالة على صفات معينة تتميز بها عن صفات أخرى. لقد ظهرت الصفات الجنسية في أزمان مختلفة نتيجة عوامل التطور المتعددة ولما كانت علامات التطور تتغير باستمرار أيضا </a:t>
            </a:r>
          </a:p>
        </p:txBody>
      </p:sp>
    </p:spTree>
    <p:extLst>
      <p:ext uri="{BB962C8B-B14F-4D97-AF65-F5344CB8AC3E}">
        <p14:creationId xmlns:p14="http://schemas.microsoft.com/office/powerpoint/2010/main" val="1315320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387458"/>
            <a:ext cx="11515240" cy="6183823"/>
          </a:xfrm>
        </p:spPr>
        <p:txBody>
          <a:bodyPr/>
          <a:lstStyle/>
          <a:p>
            <a:r>
              <a:rPr lang="ar-IQ" dirty="0"/>
              <a:t>فعلى هذا الأساس يعتقد علماء التطور أن السلالات البشرية هي مجموعات بشرية تجمعت لديها صفات جنسية حصلت عليها عبر عمليات تطورية طبيعية. ولما كانت السلالة حسب قانون مندل في الوراثة تختلف في عناصر الوراثة المتنوعة فان اختلافها من الناحية الوراثية يدل ضمنا على اختلافها في السلوك. ومما لا شك فيه أن عددا من الصفات المستخدمة في تصنيف السلالات البشرية قد نتجت عن طريق فعل الاختيار الطبيعي فالمجموعة البشرية التي يقتسم أفرادها نفس العوامل الوراثية لعدة أجيال وتنحدر من سلف واحد وتسكن ذات المنطقة الجغرافية تستجيب إلى عوامل بيئية واحدة مدة طويلة من الزمن وتتعرض للتغيير خلال تلك الفترة تكون قد تعرضت لعامل الاختيار الطبيعي الذي أبقى على بعض التغييرات الوراثية وتخلص من البعض الآخر.</a:t>
            </a:r>
          </a:p>
          <a:p>
            <a:r>
              <a:rPr lang="ar-IQ" dirty="0"/>
              <a:t>     	إن الكتابات القديمة تخلو من الإشارة إلى لفظ السلالة لأن استعمالها آنذاك لم يعتبر أساسيا وخصوصا إذا عرفنا أن أي شعب من الشعوب هو نتيجة اختلاط عدة سلالات امتزجت مع بعضها وتداخلت صفاتها ، وهذا يدل على عدم وجود سلالات نقية ألا في الأماكن المنعزلة جدا حيث لا يختلط سكانها بغيرهم ولكن نتيجة هذه السلالات هو الزوال والانقراض بعد زمن طويل كالسمانيين ،  فمن المعقول إذن استبعاد العوامل التي لا تنتقل بالوراثة من السلف إلى الخلف في حالة تمييز السلالات البشرية فيكون بذلك مفهوم السلالة جماعة من البشر يتصفون بصفات جسمية وراثية معينة تميزهم وتفضلهم عن غيرهم من الجماعات البشرية. </a:t>
            </a:r>
          </a:p>
        </p:txBody>
      </p:sp>
    </p:spTree>
    <p:extLst>
      <p:ext uri="{BB962C8B-B14F-4D97-AF65-F5344CB8AC3E}">
        <p14:creationId xmlns:p14="http://schemas.microsoft.com/office/powerpoint/2010/main" val="48831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685800"/>
            <a:ext cx="11654725" cy="5869983"/>
          </a:xfrm>
        </p:spPr>
        <p:txBody>
          <a:bodyPr/>
          <a:lstStyle/>
          <a:p>
            <a:r>
              <a:rPr lang="ar-IQ" dirty="0"/>
              <a:t>وهكذا نجد أن مصطلح السلالة استعمل بعدة طرق فعلماء الأحياء الذين تأثروا بالنظريات التي شاعت قبل دارون ومندل جابهوا صعوبات جمة في اقتفاء الحدود المضبوطة للسلالة لأن مصطلح السلالة آنذاك لم يكن دقيقا لتصوير المستويات التصنيفية المختلفة التي يمكن مشاهدتها في الإنسان فهناك سلالات تسكن منطقة جغرافية خاصة وهناك أقوام محلية منعزلة ويتفق الانثروبولوجيين الطبيعيون وعلماء الوراثة والتصنيف على أن النوع البشري واحد وتعود إليه جميع السلالات الحية ولكنهم لا يتفقون على عدد السلالات الموجودة في العالم لأن بعض الدراسات استندت إلى تقسيمات جغرافية واسعة واستندت أخرى إلى مناطق صغيرة . وتعتبر البحار والمحيطات والصحاري والسلاسل الجبلية الرئيسية حواجز فعالة تمنع انتشار عوامل الوراثة أكثر مما تفعله الأنهار والمرتفعات الأرضية الصغيرة والجماعات البشرية (التي يعتبرها الانثروبولوجيين تصنيفها   مشكوكا فيه)، تسكن الآن مناطق ترشحهم باعتبارها سلالات جغرافية منفصلة كالبو شمن والهتاتون والاستراليين الأصليين والاسكيمو. وبالإضافة إلى السلالات الجغرافية يوجد هناك سكان مدن يسمون بالسلالات المحلية ولا تتميز هذه السلالات بواسطة الاختلافات في الصفات الجسمية بل بانعزالها النسبي إذ يتعذر حتى الآن وجود سكان منعزلين في المناطق الكثيفة السكان. </a:t>
            </a:r>
          </a:p>
        </p:txBody>
      </p:sp>
    </p:spTree>
    <p:extLst>
      <p:ext uri="{BB962C8B-B14F-4D97-AF65-F5344CB8AC3E}">
        <p14:creationId xmlns:p14="http://schemas.microsoft.com/office/powerpoint/2010/main" val="2579490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838986"/>
          </a:xfrm>
        </p:spPr>
        <p:txBody>
          <a:bodyPr>
            <a:normAutofit/>
          </a:bodyPr>
          <a:lstStyle/>
          <a:p>
            <a:r>
              <a:rPr lang="ar-IQ" sz="2400" dirty="0"/>
              <a:t>ولتوضيح ذلك نقول أن الإنسان يعيش في كل أجزاء العالم وفي كل المناطق المناخية وتعرض إلى تنوع كبير في البيئات التي تتغير بمرور الزمن وبعض أسباب اختلاف وتغيير البيئة أسباب حضارية. ونحن نعلم إن الكائنات الحية تكيف نفسها مع البيئات المختلفة والمتغيرة بطريقتين فبالطريقة الأولى يتم تنوع التركيب الوراثي في البشر ليتناسب مع جزء معين في البيئات وفي الثانية تظهر التراكيب الوراثية لكي تسمح لحامليها في تكييف أنفسهم مع بيئات معينة بواسطة تعديل الأجسام بشكل متزن. فالطريقة الأولى تتضمن نمطا وراثيا وتجعل سكان المناطق مختلفين ويكونون سلالات جغرافية وتجعل البشر الذين يعيشون في نفس المنطقة متنوعين فتتعدد الأشكال في شعوب البشر، أما الطريقة الثانية فتؤكد على المرونة الموجودة في الصفات الجسمية وتجعل البشر متمكنين من تكييف أنفسهم للظروف المختلفة.</a:t>
            </a:r>
          </a:p>
        </p:txBody>
      </p:sp>
    </p:spTree>
    <p:extLst>
      <p:ext uri="{BB962C8B-B14F-4D97-AF65-F5344CB8AC3E}">
        <p14:creationId xmlns:p14="http://schemas.microsoft.com/office/powerpoint/2010/main" val="1318192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5" y="685800"/>
            <a:ext cx="11375756" cy="5807990"/>
          </a:xfrm>
        </p:spPr>
        <p:txBody>
          <a:bodyPr/>
          <a:lstStyle/>
          <a:p>
            <a:r>
              <a:rPr lang="ar-IQ" dirty="0"/>
              <a:t> ومن الضروري الافتراض بأن تعدد الأشكال ظهر من اختلاط السلالات التي لم يكن لها وجود في الماضي على أكثر الاحتمالات.</a:t>
            </a:r>
          </a:p>
          <a:p>
            <a:r>
              <a:rPr lang="ar-IQ" dirty="0"/>
              <a:t>    	تتميز السلالات البشرية إذا كان معظم أفرادها يتحدون في صفاتهم الإحيائية ويختلفون بها عن غيرهم من السلالات وعلى هذا الأساس يمكن تقسيم البشر إلى ثلاثة سلالات كبرى هي القوقازية والمغولية والزنجية. ويسمي الانثروبولوجيين هذه السلالات اسم المجموعات البشرية الكبرى أو الرئيسية وتوجد إلى جانب هذه السلالات الكبرى سلالات فرعية أو ثانوية مثل الاينو والفدا والاستراليين الأصليين ، وهذه السلالات الثانوية تحمل صفات مختلطة من نماذج سلالتين من السلالات الكبرى . وتوجد داخل المجموعات البشرية الكبرى عدد من السلالات الصغرى مثل سلالة البحر المتوسط والسلالة النوردية والسلالة الالبية التي تدرج ضمن السلالات القوقازية الكبرى وتقسم هذه السلالات الصغرى بدورها إلى سلالات فرعية وتنطبق هذه القاعدة على المجموعة المغولية والزنجية أيضا. إن هذه التقسيمات مفيدة في تتبع الخطوط العريضة لدرجات القرابة والشبه بين المجموعات المختلفة وبدونها تصبح دراسة المجموعات البشرية أمرا صعبا لاختلاط السلالات مع بعضها. ومن الناحية الثانية نود أن نذكر أن تقسيم البشر إلى سلالات عامة وفرعية وكذلك تصنيفها في جداول التصنيف أمر تقديري ويختلف من باحث إلى آخر تبعا لاعتقاد الباحثين وآرائهم.</a:t>
            </a:r>
          </a:p>
          <a:p>
            <a:endParaRPr lang="ar-IQ" dirty="0"/>
          </a:p>
        </p:txBody>
      </p:sp>
    </p:spTree>
    <p:extLst>
      <p:ext uri="{BB962C8B-B14F-4D97-AF65-F5344CB8AC3E}">
        <p14:creationId xmlns:p14="http://schemas.microsoft.com/office/powerpoint/2010/main" val="63493773"/>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24</TotalTime>
  <Words>1043</Words>
  <Application>Microsoft Office PowerPoint</Application>
  <PresentationFormat>ملء الشاشة</PresentationFormat>
  <Paragraphs>29</Paragraphs>
  <Slides>14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14</vt:i4>
      </vt:variant>
    </vt:vector>
  </HeadingPairs>
  <TitlesOfParts>
    <vt:vector size="18" baseType="lpstr">
      <vt:lpstr>Century Gothic</vt:lpstr>
      <vt:lpstr>Tahoma</vt:lpstr>
      <vt:lpstr>Wingdings 3</vt:lpstr>
      <vt:lpstr>شريحة</vt:lpstr>
      <vt:lpstr>المحاضرة الثامنة عشرة: مفهوم السلالة: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الثامنة عشرة: مفهوم السلالة: المادة: الانثروبولوجيا الطبيعية أستاذ المادة: د. رباح احمد مهدي </dc:title>
  <dc:creator>F1</dc:creator>
  <cp:lastModifiedBy>F1</cp:lastModifiedBy>
  <cp:revision>16</cp:revision>
  <dcterms:created xsi:type="dcterms:W3CDTF">2018-01-09T14:25:41Z</dcterms:created>
  <dcterms:modified xsi:type="dcterms:W3CDTF">2018-01-09T16:29:11Z</dcterms:modified>
</cp:coreProperties>
</file>