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  <p:sldId id="269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EC1C6-3F20-4B36-B9CD-BA30347BEE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81D19D-55D2-4185-805B-7EEEA554D1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مكونات الحاسب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1CF3B424-F0C8-4C8D-95DD-BADFEE5FA801}" type="parTrans" cxnId="{767B3270-1387-4C72-8C8F-A41A6F5C6169}">
      <dgm:prSet/>
      <dgm:spPr/>
    </dgm:pt>
    <dgm:pt modelId="{961070CA-2DAF-4C34-AECE-3D71A33DDB08}" type="sibTrans" cxnId="{767B3270-1387-4C72-8C8F-A41A6F5C6169}">
      <dgm:prSet/>
      <dgm:spPr/>
    </dgm:pt>
    <dgm:pt modelId="{2E00B3AD-7517-4E7A-87B6-3F5D6C6725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المكون البرمجي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Software</a:t>
          </a:r>
        </a:p>
      </dgm:t>
    </dgm:pt>
    <dgm:pt modelId="{86E469E6-739A-49A0-8839-A6756ACED059}" type="parTrans" cxnId="{85A9A539-0AA4-4FF9-B30C-30171C5A00ED}">
      <dgm:prSet/>
      <dgm:spPr/>
    </dgm:pt>
    <dgm:pt modelId="{3480BBE9-C7F2-4CE1-BF3F-5237C0CD9589}" type="sibTrans" cxnId="{85A9A539-0AA4-4FF9-B30C-30171C5A00ED}">
      <dgm:prSet/>
      <dgm:spPr/>
    </dgm:pt>
    <dgm:pt modelId="{1AAD123C-E2B5-40F1-B66B-544A60088E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المكون المادي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Hardware</a:t>
          </a:r>
        </a:p>
      </dgm:t>
    </dgm:pt>
    <dgm:pt modelId="{7F0F2890-2DD3-4C31-B8C8-F9B9B727DCC5}" type="parTrans" cxnId="{FED9F738-6BD4-47F4-A8E5-0EB5070C50D0}">
      <dgm:prSet/>
      <dgm:spPr/>
    </dgm:pt>
    <dgm:pt modelId="{6CF55B94-749E-4191-BBBE-7643C149F74D}" type="sibTrans" cxnId="{FED9F738-6BD4-47F4-A8E5-0EB5070C50D0}">
      <dgm:prSet/>
      <dgm:spPr/>
    </dgm:pt>
    <dgm:pt modelId="{09EF63D1-65C1-4C3F-B6CB-7F927D982DF9}" type="pres">
      <dgm:prSet presAssocID="{593EC1C6-3F20-4B36-B9CD-BA30347BEE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C5906F-1902-4B70-B90E-9907FA270708}" type="pres">
      <dgm:prSet presAssocID="{0E81D19D-55D2-4185-805B-7EEEA554D1C2}" presName="hierRoot1" presStyleCnt="0">
        <dgm:presLayoutVars>
          <dgm:hierBranch/>
        </dgm:presLayoutVars>
      </dgm:prSet>
      <dgm:spPr/>
    </dgm:pt>
    <dgm:pt modelId="{88D4B48C-80A7-4B86-AAD4-3A2401751ED3}" type="pres">
      <dgm:prSet presAssocID="{0E81D19D-55D2-4185-805B-7EEEA554D1C2}" presName="rootComposite1" presStyleCnt="0"/>
      <dgm:spPr/>
    </dgm:pt>
    <dgm:pt modelId="{5A81D221-0E33-4E32-B54A-71FF74BBA11C}" type="pres">
      <dgm:prSet presAssocID="{0E81D19D-55D2-4185-805B-7EEEA554D1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DBE96-6DDC-479D-A3AF-F5C51FA7728D}" type="pres">
      <dgm:prSet presAssocID="{0E81D19D-55D2-4185-805B-7EEEA554D1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B2194D-24B0-4B41-8F9B-3D089C296908}" type="pres">
      <dgm:prSet presAssocID="{0E81D19D-55D2-4185-805B-7EEEA554D1C2}" presName="hierChild2" presStyleCnt="0"/>
      <dgm:spPr/>
    </dgm:pt>
    <dgm:pt modelId="{375F3C74-E283-4FA4-99E4-D69EE3667573}" type="pres">
      <dgm:prSet presAssocID="{86E469E6-739A-49A0-8839-A6756ACED059}" presName="Name35" presStyleLbl="parChTrans1D2" presStyleIdx="0" presStyleCnt="2"/>
      <dgm:spPr/>
    </dgm:pt>
    <dgm:pt modelId="{F613A7F4-9209-4536-9EB4-8B206F1378AC}" type="pres">
      <dgm:prSet presAssocID="{2E00B3AD-7517-4E7A-87B6-3F5D6C67259F}" presName="hierRoot2" presStyleCnt="0">
        <dgm:presLayoutVars>
          <dgm:hierBranch/>
        </dgm:presLayoutVars>
      </dgm:prSet>
      <dgm:spPr/>
    </dgm:pt>
    <dgm:pt modelId="{196F9FF8-D526-4CDC-A8D1-530FB0383D61}" type="pres">
      <dgm:prSet presAssocID="{2E00B3AD-7517-4E7A-87B6-3F5D6C67259F}" presName="rootComposite" presStyleCnt="0"/>
      <dgm:spPr/>
    </dgm:pt>
    <dgm:pt modelId="{0774F9C9-D1AD-41E6-AC17-39D281D20350}" type="pres">
      <dgm:prSet presAssocID="{2E00B3AD-7517-4E7A-87B6-3F5D6C67259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A45C8-C954-48F5-911E-6F635B522DA4}" type="pres">
      <dgm:prSet presAssocID="{2E00B3AD-7517-4E7A-87B6-3F5D6C67259F}" presName="rootConnector" presStyleLbl="node2" presStyleIdx="0" presStyleCnt="2"/>
      <dgm:spPr/>
      <dgm:t>
        <a:bodyPr/>
        <a:lstStyle/>
        <a:p>
          <a:endParaRPr lang="en-US"/>
        </a:p>
      </dgm:t>
    </dgm:pt>
    <dgm:pt modelId="{9EC697F7-2677-4600-B26E-CD4196654AD1}" type="pres">
      <dgm:prSet presAssocID="{2E00B3AD-7517-4E7A-87B6-3F5D6C67259F}" presName="hierChild4" presStyleCnt="0"/>
      <dgm:spPr/>
    </dgm:pt>
    <dgm:pt modelId="{F675098A-E683-4F89-A3D1-1796A05AE85E}" type="pres">
      <dgm:prSet presAssocID="{2E00B3AD-7517-4E7A-87B6-3F5D6C67259F}" presName="hierChild5" presStyleCnt="0"/>
      <dgm:spPr/>
    </dgm:pt>
    <dgm:pt modelId="{76DC6B03-446D-46DE-8138-D47461257C94}" type="pres">
      <dgm:prSet presAssocID="{7F0F2890-2DD3-4C31-B8C8-F9B9B727DCC5}" presName="Name35" presStyleLbl="parChTrans1D2" presStyleIdx="1" presStyleCnt="2"/>
      <dgm:spPr/>
    </dgm:pt>
    <dgm:pt modelId="{24BF1A7C-B3C2-400D-8CBA-78CDE5759143}" type="pres">
      <dgm:prSet presAssocID="{1AAD123C-E2B5-40F1-B66B-544A60088ED5}" presName="hierRoot2" presStyleCnt="0">
        <dgm:presLayoutVars>
          <dgm:hierBranch/>
        </dgm:presLayoutVars>
      </dgm:prSet>
      <dgm:spPr/>
    </dgm:pt>
    <dgm:pt modelId="{92186EE6-2C6C-4653-B6E0-12D3B4C75150}" type="pres">
      <dgm:prSet presAssocID="{1AAD123C-E2B5-40F1-B66B-544A60088ED5}" presName="rootComposite" presStyleCnt="0"/>
      <dgm:spPr/>
    </dgm:pt>
    <dgm:pt modelId="{275CDD2C-117B-4EF9-BF65-7FDFAC3EA287}" type="pres">
      <dgm:prSet presAssocID="{1AAD123C-E2B5-40F1-B66B-544A60088ED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4353C-F4DF-4257-A79D-05AD18E4F7B3}" type="pres">
      <dgm:prSet presAssocID="{1AAD123C-E2B5-40F1-B66B-544A60088ED5}" presName="rootConnector" presStyleLbl="node2" presStyleIdx="1" presStyleCnt="2"/>
      <dgm:spPr/>
      <dgm:t>
        <a:bodyPr/>
        <a:lstStyle/>
        <a:p>
          <a:endParaRPr lang="en-US"/>
        </a:p>
      </dgm:t>
    </dgm:pt>
    <dgm:pt modelId="{ED9552B0-C4EC-468C-B35A-105D17F206A8}" type="pres">
      <dgm:prSet presAssocID="{1AAD123C-E2B5-40F1-B66B-544A60088ED5}" presName="hierChild4" presStyleCnt="0"/>
      <dgm:spPr/>
    </dgm:pt>
    <dgm:pt modelId="{431C07DF-922D-45C0-B2B6-257B722A9A00}" type="pres">
      <dgm:prSet presAssocID="{1AAD123C-E2B5-40F1-B66B-544A60088ED5}" presName="hierChild5" presStyleCnt="0"/>
      <dgm:spPr/>
    </dgm:pt>
    <dgm:pt modelId="{FD116269-7E7D-48C1-A5B2-A97260773E44}" type="pres">
      <dgm:prSet presAssocID="{0E81D19D-55D2-4185-805B-7EEEA554D1C2}" presName="hierChild3" presStyleCnt="0"/>
      <dgm:spPr/>
    </dgm:pt>
  </dgm:ptLst>
  <dgm:cxnLst>
    <dgm:cxn modelId="{A3D8CA1D-5846-4CD3-943D-560870A1A93C}" type="presOf" srcId="{0E81D19D-55D2-4185-805B-7EEEA554D1C2}" destId="{F3CDBE96-6DDC-479D-A3AF-F5C51FA7728D}" srcOrd="1" destOrd="0" presId="urn:microsoft.com/office/officeart/2005/8/layout/orgChart1"/>
    <dgm:cxn modelId="{96923636-EB79-48FB-B07E-8FFA7E967A02}" type="presOf" srcId="{86E469E6-739A-49A0-8839-A6756ACED059}" destId="{375F3C74-E283-4FA4-99E4-D69EE3667573}" srcOrd="0" destOrd="0" presId="urn:microsoft.com/office/officeart/2005/8/layout/orgChart1"/>
    <dgm:cxn modelId="{D3E135E1-8E78-4C70-9C38-E930D134295E}" type="presOf" srcId="{593EC1C6-3F20-4B36-B9CD-BA30347BEE5A}" destId="{09EF63D1-65C1-4C3F-B6CB-7F927D982DF9}" srcOrd="0" destOrd="0" presId="urn:microsoft.com/office/officeart/2005/8/layout/orgChart1"/>
    <dgm:cxn modelId="{AB28ED48-644C-4588-8515-611485FBF2DD}" type="presOf" srcId="{0E81D19D-55D2-4185-805B-7EEEA554D1C2}" destId="{5A81D221-0E33-4E32-B54A-71FF74BBA11C}" srcOrd="0" destOrd="0" presId="urn:microsoft.com/office/officeart/2005/8/layout/orgChart1"/>
    <dgm:cxn modelId="{DBF7563A-79BD-420E-8AA0-9500628CFBCD}" type="presOf" srcId="{2E00B3AD-7517-4E7A-87B6-3F5D6C67259F}" destId="{C09A45C8-C954-48F5-911E-6F635B522DA4}" srcOrd="1" destOrd="0" presId="urn:microsoft.com/office/officeart/2005/8/layout/orgChart1"/>
    <dgm:cxn modelId="{92074A44-48F6-48A5-B0F4-63939609C9B6}" type="presOf" srcId="{1AAD123C-E2B5-40F1-B66B-544A60088ED5}" destId="{275CDD2C-117B-4EF9-BF65-7FDFAC3EA287}" srcOrd="0" destOrd="0" presId="urn:microsoft.com/office/officeart/2005/8/layout/orgChart1"/>
    <dgm:cxn modelId="{85A9A539-0AA4-4FF9-B30C-30171C5A00ED}" srcId="{0E81D19D-55D2-4185-805B-7EEEA554D1C2}" destId="{2E00B3AD-7517-4E7A-87B6-3F5D6C67259F}" srcOrd="0" destOrd="0" parTransId="{86E469E6-739A-49A0-8839-A6756ACED059}" sibTransId="{3480BBE9-C7F2-4CE1-BF3F-5237C0CD9589}"/>
    <dgm:cxn modelId="{73709093-4BD4-4A0E-9CC8-2B7CA13A1806}" type="presOf" srcId="{7F0F2890-2DD3-4C31-B8C8-F9B9B727DCC5}" destId="{76DC6B03-446D-46DE-8138-D47461257C94}" srcOrd="0" destOrd="0" presId="urn:microsoft.com/office/officeart/2005/8/layout/orgChart1"/>
    <dgm:cxn modelId="{FED9F738-6BD4-47F4-A8E5-0EB5070C50D0}" srcId="{0E81D19D-55D2-4185-805B-7EEEA554D1C2}" destId="{1AAD123C-E2B5-40F1-B66B-544A60088ED5}" srcOrd="1" destOrd="0" parTransId="{7F0F2890-2DD3-4C31-B8C8-F9B9B727DCC5}" sibTransId="{6CF55B94-749E-4191-BBBE-7643C149F74D}"/>
    <dgm:cxn modelId="{2E1D44CE-C928-414C-A6DA-8392DE154084}" type="presOf" srcId="{2E00B3AD-7517-4E7A-87B6-3F5D6C67259F}" destId="{0774F9C9-D1AD-41E6-AC17-39D281D20350}" srcOrd="0" destOrd="0" presId="urn:microsoft.com/office/officeart/2005/8/layout/orgChart1"/>
    <dgm:cxn modelId="{767B3270-1387-4C72-8C8F-A41A6F5C6169}" srcId="{593EC1C6-3F20-4B36-B9CD-BA30347BEE5A}" destId="{0E81D19D-55D2-4185-805B-7EEEA554D1C2}" srcOrd="0" destOrd="0" parTransId="{1CF3B424-F0C8-4C8D-95DD-BADFEE5FA801}" sibTransId="{961070CA-2DAF-4C34-AECE-3D71A33DDB08}"/>
    <dgm:cxn modelId="{EF26CE94-5AF6-4867-8944-E9821A69DD2A}" type="presOf" srcId="{1AAD123C-E2B5-40F1-B66B-544A60088ED5}" destId="{9E04353C-F4DF-4257-A79D-05AD18E4F7B3}" srcOrd="1" destOrd="0" presId="urn:microsoft.com/office/officeart/2005/8/layout/orgChart1"/>
    <dgm:cxn modelId="{F8B23116-04DB-4005-AB70-C57024771DC5}" type="presParOf" srcId="{09EF63D1-65C1-4C3F-B6CB-7F927D982DF9}" destId="{0FC5906F-1902-4B70-B90E-9907FA270708}" srcOrd="0" destOrd="0" presId="urn:microsoft.com/office/officeart/2005/8/layout/orgChart1"/>
    <dgm:cxn modelId="{0A5A1C0D-61A9-4A8E-8E5B-93E0B5C66E79}" type="presParOf" srcId="{0FC5906F-1902-4B70-B90E-9907FA270708}" destId="{88D4B48C-80A7-4B86-AAD4-3A2401751ED3}" srcOrd="0" destOrd="0" presId="urn:microsoft.com/office/officeart/2005/8/layout/orgChart1"/>
    <dgm:cxn modelId="{526338B8-132B-447F-9551-2EF0BFD87A9C}" type="presParOf" srcId="{88D4B48C-80A7-4B86-AAD4-3A2401751ED3}" destId="{5A81D221-0E33-4E32-B54A-71FF74BBA11C}" srcOrd="0" destOrd="0" presId="urn:microsoft.com/office/officeart/2005/8/layout/orgChart1"/>
    <dgm:cxn modelId="{2CC53211-5E56-4842-8DCF-0FCB4A0B2B00}" type="presParOf" srcId="{88D4B48C-80A7-4B86-AAD4-3A2401751ED3}" destId="{F3CDBE96-6DDC-479D-A3AF-F5C51FA7728D}" srcOrd="1" destOrd="0" presId="urn:microsoft.com/office/officeart/2005/8/layout/orgChart1"/>
    <dgm:cxn modelId="{15850686-8BD2-4D08-98E2-D3A2FB4CE5E2}" type="presParOf" srcId="{0FC5906F-1902-4B70-B90E-9907FA270708}" destId="{5DB2194D-24B0-4B41-8F9B-3D089C296908}" srcOrd="1" destOrd="0" presId="urn:microsoft.com/office/officeart/2005/8/layout/orgChart1"/>
    <dgm:cxn modelId="{17475C86-B1B9-4598-BF5C-BCC85C6E7E2F}" type="presParOf" srcId="{5DB2194D-24B0-4B41-8F9B-3D089C296908}" destId="{375F3C74-E283-4FA4-99E4-D69EE3667573}" srcOrd="0" destOrd="0" presId="urn:microsoft.com/office/officeart/2005/8/layout/orgChart1"/>
    <dgm:cxn modelId="{652DBC7A-2CC5-4915-A678-48C8CA5EC4D9}" type="presParOf" srcId="{5DB2194D-24B0-4B41-8F9B-3D089C296908}" destId="{F613A7F4-9209-4536-9EB4-8B206F1378AC}" srcOrd="1" destOrd="0" presId="urn:microsoft.com/office/officeart/2005/8/layout/orgChart1"/>
    <dgm:cxn modelId="{06C56BD8-F6FE-49F4-A7B7-BEF0EF17C7E2}" type="presParOf" srcId="{F613A7F4-9209-4536-9EB4-8B206F1378AC}" destId="{196F9FF8-D526-4CDC-A8D1-530FB0383D61}" srcOrd="0" destOrd="0" presId="urn:microsoft.com/office/officeart/2005/8/layout/orgChart1"/>
    <dgm:cxn modelId="{09028E26-5DD1-48C5-B020-315AC350A6DE}" type="presParOf" srcId="{196F9FF8-D526-4CDC-A8D1-530FB0383D61}" destId="{0774F9C9-D1AD-41E6-AC17-39D281D20350}" srcOrd="0" destOrd="0" presId="urn:microsoft.com/office/officeart/2005/8/layout/orgChart1"/>
    <dgm:cxn modelId="{FF1A018B-CBE9-4D78-B62E-39F64A071C34}" type="presParOf" srcId="{196F9FF8-D526-4CDC-A8D1-530FB0383D61}" destId="{C09A45C8-C954-48F5-911E-6F635B522DA4}" srcOrd="1" destOrd="0" presId="urn:microsoft.com/office/officeart/2005/8/layout/orgChart1"/>
    <dgm:cxn modelId="{F571F16C-24E6-43B4-A136-68D1D147778D}" type="presParOf" srcId="{F613A7F4-9209-4536-9EB4-8B206F1378AC}" destId="{9EC697F7-2677-4600-B26E-CD4196654AD1}" srcOrd="1" destOrd="0" presId="urn:microsoft.com/office/officeart/2005/8/layout/orgChart1"/>
    <dgm:cxn modelId="{A1B278F8-5049-42E7-8630-AA81D424FD22}" type="presParOf" srcId="{F613A7F4-9209-4536-9EB4-8B206F1378AC}" destId="{F675098A-E683-4F89-A3D1-1796A05AE85E}" srcOrd="2" destOrd="0" presId="urn:microsoft.com/office/officeart/2005/8/layout/orgChart1"/>
    <dgm:cxn modelId="{FC0FCFA5-EA34-44B9-BC0F-BC9A0B4D8CEF}" type="presParOf" srcId="{5DB2194D-24B0-4B41-8F9B-3D089C296908}" destId="{76DC6B03-446D-46DE-8138-D47461257C94}" srcOrd="2" destOrd="0" presId="urn:microsoft.com/office/officeart/2005/8/layout/orgChart1"/>
    <dgm:cxn modelId="{2D52A0C4-3D9C-4AB4-A75A-6C89131234EA}" type="presParOf" srcId="{5DB2194D-24B0-4B41-8F9B-3D089C296908}" destId="{24BF1A7C-B3C2-400D-8CBA-78CDE5759143}" srcOrd="3" destOrd="0" presId="urn:microsoft.com/office/officeart/2005/8/layout/orgChart1"/>
    <dgm:cxn modelId="{E4FDC870-8F38-4644-9A48-9C180764BF74}" type="presParOf" srcId="{24BF1A7C-B3C2-400D-8CBA-78CDE5759143}" destId="{92186EE6-2C6C-4653-B6E0-12D3B4C75150}" srcOrd="0" destOrd="0" presId="urn:microsoft.com/office/officeart/2005/8/layout/orgChart1"/>
    <dgm:cxn modelId="{AF8C695D-BB96-4290-8802-42E884DBA242}" type="presParOf" srcId="{92186EE6-2C6C-4653-B6E0-12D3B4C75150}" destId="{275CDD2C-117B-4EF9-BF65-7FDFAC3EA287}" srcOrd="0" destOrd="0" presId="urn:microsoft.com/office/officeart/2005/8/layout/orgChart1"/>
    <dgm:cxn modelId="{87A0AA83-A94C-45DC-817C-405574D9E4CC}" type="presParOf" srcId="{92186EE6-2C6C-4653-B6E0-12D3B4C75150}" destId="{9E04353C-F4DF-4257-A79D-05AD18E4F7B3}" srcOrd="1" destOrd="0" presId="urn:microsoft.com/office/officeart/2005/8/layout/orgChart1"/>
    <dgm:cxn modelId="{0582AC5B-3716-4E96-9BDE-DBCEA99C4047}" type="presParOf" srcId="{24BF1A7C-B3C2-400D-8CBA-78CDE5759143}" destId="{ED9552B0-C4EC-468C-B35A-105D17F206A8}" srcOrd="1" destOrd="0" presId="urn:microsoft.com/office/officeart/2005/8/layout/orgChart1"/>
    <dgm:cxn modelId="{CE823AA8-5431-4554-9064-FCA7B3A77112}" type="presParOf" srcId="{24BF1A7C-B3C2-400D-8CBA-78CDE5759143}" destId="{431C07DF-922D-45C0-B2B6-257B722A9A00}" srcOrd="2" destOrd="0" presId="urn:microsoft.com/office/officeart/2005/8/layout/orgChart1"/>
    <dgm:cxn modelId="{13C9595F-272C-4E2C-AA25-BFA89F6B940B}" type="presParOf" srcId="{0FC5906F-1902-4B70-B90E-9907FA270708}" destId="{FD116269-7E7D-48C1-A5B2-A97260773E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C6B03-446D-46DE-8138-D47461257C94}">
      <dsp:nvSpPr>
        <dsp:cNvPr id="0" name=""/>
        <dsp:cNvSpPr/>
      </dsp:nvSpPr>
      <dsp:spPr>
        <a:xfrm>
          <a:off x="3814762" y="1234692"/>
          <a:ext cx="1493168" cy="51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44"/>
              </a:lnTo>
              <a:lnTo>
                <a:pt x="1493168" y="259144"/>
              </a:lnTo>
              <a:lnTo>
                <a:pt x="1493168" y="518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F3C74-E283-4FA4-99E4-D69EE3667573}">
      <dsp:nvSpPr>
        <dsp:cNvPr id="0" name=""/>
        <dsp:cNvSpPr/>
      </dsp:nvSpPr>
      <dsp:spPr>
        <a:xfrm>
          <a:off x="2321594" y="1234692"/>
          <a:ext cx="1493168" cy="518289"/>
        </a:xfrm>
        <a:custGeom>
          <a:avLst/>
          <a:gdLst/>
          <a:ahLst/>
          <a:cxnLst/>
          <a:rect l="0" t="0" r="0" b="0"/>
          <a:pathLst>
            <a:path>
              <a:moveTo>
                <a:pt x="1493168" y="0"/>
              </a:moveTo>
              <a:lnTo>
                <a:pt x="1493168" y="259144"/>
              </a:lnTo>
              <a:lnTo>
                <a:pt x="0" y="259144"/>
              </a:lnTo>
              <a:lnTo>
                <a:pt x="0" y="518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1D221-0E33-4E32-B54A-71FF74BBA11C}">
      <dsp:nvSpPr>
        <dsp:cNvPr id="0" name=""/>
        <dsp:cNvSpPr/>
      </dsp:nvSpPr>
      <dsp:spPr>
        <a:xfrm>
          <a:off x="2580738" y="669"/>
          <a:ext cx="2468047" cy="123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3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مكونات الحاسب</a:t>
          </a:r>
          <a:endParaRPr kumimoji="0" lang="en-US" altLang="en-US" sz="3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2580738" y="669"/>
        <a:ext cx="2468047" cy="1234023"/>
      </dsp:txXfrm>
    </dsp:sp>
    <dsp:sp modelId="{0774F9C9-D1AD-41E6-AC17-39D281D20350}">
      <dsp:nvSpPr>
        <dsp:cNvPr id="0" name=""/>
        <dsp:cNvSpPr/>
      </dsp:nvSpPr>
      <dsp:spPr>
        <a:xfrm>
          <a:off x="1087570" y="1752982"/>
          <a:ext cx="2468047" cy="123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3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المكون البرمجي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Software</a:t>
          </a:r>
        </a:p>
      </dsp:txBody>
      <dsp:txXfrm>
        <a:off x="1087570" y="1752982"/>
        <a:ext cx="2468047" cy="1234023"/>
      </dsp:txXfrm>
    </dsp:sp>
    <dsp:sp modelId="{275CDD2C-117B-4EF9-BF65-7FDFAC3EA287}">
      <dsp:nvSpPr>
        <dsp:cNvPr id="0" name=""/>
        <dsp:cNvSpPr/>
      </dsp:nvSpPr>
      <dsp:spPr>
        <a:xfrm>
          <a:off x="4073907" y="1752982"/>
          <a:ext cx="2468047" cy="123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SA" altLang="en-US" sz="3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المكون المادي</a:t>
          </a:r>
          <a:endParaRPr kumimoji="0" lang="en-US" altLang="en-US" sz="3700" b="0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Hardware</a:t>
          </a:r>
        </a:p>
      </dsp:txBody>
      <dsp:txXfrm>
        <a:off x="4073907" y="1752982"/>
        <a:ext cx="2468047" cy="1234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1D528D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71913" y="5514975"/>
            <a:ext cx="11572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smtClean="0">
                <a:solidFill>
                  <a:srgbClr val="1D528D"/>
                </a:solidFill>
              </a:rPr>
              <a:t>Company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smtClean="0">
                <a:solidFill>
                  <a:srgbClr val="1D528D"/>
                </a:solidFill>
              </a:rPr>
              <a:t>LOGO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1D528D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1D528D"/>
                </a:solidFill>
                <a:cs typeface="Arial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1D528D"/>
                </a:solidFill>
                <a:cs typeface="Arial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1D528D"/>
                </a:solidFill>
                <a:cs typeface="Arial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1D528D"/>
                </a:solidFill>
                <a:cs typeface="Arial" charset="0"/>
              </a:endParaRPr>
            </a:p>
          </p:txBody>
        </p:sp>
      </p:grp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1D528D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1D528D"/>
              </a:solidFill>
            </a:endParaRPr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4225" name="Rectangle 17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0EC0EF-0D55-477A-B6CA-1B0ED9BFF3DE}" type="datetimeFigureOut">
              <a:rPr lang="ar-SA" altLang="en-US">
                <a:solidFill>
                  <a:srgbClr val="000000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26D6F0-E91D-454D-A252-0649182F9909}" type="slidenum">
              <a:rPr lang="ar-S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2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15D0-25FF-4F18-A210-697AD439C8DC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142A-FA81-4F64-AB63-2DFF2CE5A721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1DCB-ED0E-47C9-857C-F40FF5B524F0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7670-ED1D-46ED-94AE-DB99CDFB6F3D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95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2DFC-7F01-4CCA-A7DF-49797E576AD3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D574-8BE3-4CA7-89F2-305FD1E37080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19664-8049-47C3-AAE3-7483639371C2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DB70-2902-4FA7-BA65-8F84689AB228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277D-6C40-4BD4-811C-E1C1B98BD812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A9F3-B046-49EC-83E9-B1249987848F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1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8DC3-E335-4F5A-9D6D-9EBDF5747302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CC49-FE72-4C37-A549-6F6C6C243BEF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2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34A6-622D-44D9-A0E3-CEFE1A6131BC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1A4E-89B3-4690-B553-465783ABC2C2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F3D56-D40C-46A9-A59D-40320F7038D7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1ED0-331D-47D1-B92D-BF9F2F4B2C09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1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13633-D99D-48D4-A337-92AA3F0870F7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5CAD-8341-4757-A247-9B3FE41F52D0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7247-C9A1-45CD-B546-70C387E1C31F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0BC6-F1C1-4EBE-95B1-834F0416EF19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6AB2A-6A2A-4321-9583-A34456F33ECA}" type="datetimeFigureOut">
              <a:rPr lang="ar-SA" altLang="en-US">
                <a:solidFill>
                  <a:srgbClr val="2D6BC7"/>
                </a:solidFill>
              </a:rPr>
              <a:pPr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70FC-89EB-4086-BE9B-D3FE63426D18}" type="slidenum">
              <a:rPr lang="ar-SA" altLang="en-US">
                <a:solidFill>
                  <a:srgbClr val="2D6BC7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1D528D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4111" name="Line 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1D528D"/>
                </a:solidFill>
                <a:cs typeface="Arial" charset="0"/>
              </a:endParaRPr>
            </a:p>
          </p:txBody>
        </p:sp>
        <p:sp>
          <p:nvSpPr>
            <p:cNvPr id="4112" name="Line 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1D528D"/>
                </a:solidFill>
                <a:cs typeface="Arial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1D528D"/>
                </a:solidFill>
                <a:cs typeface="Arial" charset="0"/>
              </a:endParaRPr>
            </a:p>
          </p:txBody>
        </p:sp>
      </p:grp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4109" name="Object 8"/>
            <p:cNvGraphicFramePr>
              <a:graphicFrameLocks noChangeAspect="1"/>
            </p:cNvGraphicFramePr>
            <p:nvPr userDrawn="1"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Image" r:id="rId16" imgW="3646321" imgH="3931376" progId="Photoshop.Image.6">
                    <p:embed/>
                  </p:oleObj>
                </mc:Choice>
                <mc:Fallback>
                  <p:oleObj name="Image" r:id="rId16" imgW="3646321" imgH="3931376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0" name="Object 9"/>
            <p:cNvGraphicFramePr>
              <a:graphicFrameLocks noChangeAspect="1"/>
            </p:cNvGraphicFramePr>
            <p:nvPr userDrawn="1"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Image" r:id="rId18" imgW="2575783" imgH="2545301" progId="Photoshop.Image.6">
                    <p:embed/>
                  </p:oleObj>
                </mc:Choice>
                <mc:Fallback>
                  <p:oleObj name="Image" r:id="rId18" imgW="2575783" imgH="2545301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25E22-652F-4A33-97DF-2626CBB96D62}" type="datetimeFigureOut">
              <a:rPr lang="ar-SA" altLang="en-US">
                <a:solidFill>
                  <a:srgbClr val="2D6BC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24/04/1439</a:t>
            </a:fld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2D6BC7"/>
              </a:solidFill>
            </a:endParaRP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66426-E895-4E34-8055-0840311CC292}" type="slidenum">
              <a:rPr lang="ar-SA" altLang="en-US">
                <a:solidFill>
                  <a:srgbClr val="2D6BC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2D6BC7"/>
              </a:solidFill>
            </a:endParaRPr>
          </a:p>
        </p:txBody>
      </p:sp>
      <p:grpSp>
        <p:nvGrpSpPr>
          <p:cNvPr id="4106" name="Group 15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6155" name="Rectangle 16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1D528D"/>
                </a:solidFill>
              </a:endParaRPr>
            </a:p>
          </p:txBody>
        </p:sp>
        <p:sp>
          <p:nvSpPr>
            <p:cNvPr id="6156" name="Rectangle 17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1D528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17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Rot="1" noChangeArrowheads="1"/>
          </p:cNvSpPr>
          <p:nvPr/>
        </p:nvSpPr>
        <p:spPr bwMode="auto">
          <a:xfrm>
            <a:off x="2555875" y="26035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4000">
                <a:solidFill>
                  <a:schemeClr val="bg1"/>
                </a:solidFill>
                <a:latin typeface="Arial" pitchFamily="34" charset="0"/>
              </a:defRPr>
            </a:lvl1pPr>
            <a:lvl2pPr algn="r">
              <a:defRPr sz="4000">
                <a:solidFill>
                  <a:schemeClr val="bg1"/>
                </a:solidFill>
                <a:latin typeface="Arial" pitchFamily="34" charset="0"/>
              </a:defRPr>
            </a:lvl2pPr>
            <a:lvl3pPr algn="r">
              <a:defRPr sz="4000">
                <a:solidFill>
                  <a:schemeClr val="bg1"/>
                </a:solidFill>
                <a:latin typeface="Arial" pitchFamily="34" charset="0"/>
              </a:defRPr>
            </a:lvl3pPr>
            <a:lvl4pPr algn="r">
              <a:defRPr sz="4000">
                <a:solidFill>
                  <a:schemeClr val="bg1"/>
                </a:solidFill>
                <a:latin typeface="Arial" pitchFamily="34" charset="0"/>
              </a:defRPr>
            </a:lvl4pPr>
            <a:lvl5pPr algn="r">
              <a:defRPr sz="4000">
                <a:solidFill>
                  <a:schemeClr val="bg1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الفصل الأول: المفاهيم الأساسية لتقنية المعلومات</a:t>
            </a:r>
            <a:endParaRPr lang="en-US" altLang="en-US" sz="28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1763713" y="2565400"/>
            <a:ext cx="5308600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en-US" sz="4400" b="1">
                <a:solidFill>
                  <a:srgbClr val="1D52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مكونات الحاسب الآلي</a:t>
            </a:r>
            <a:endParaRPr lang="en-US" altLang="en-US" sz="4400" b="1">
              <a:solidFill>
                <a:srgbClr val="1D528D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الذاكرة الرئيسية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الذاكرة الرئيسية (</a:t>
            </a:r>
            <a:r>
              <a:rPr lang="en-US" sz="3600" b="1" dirty="0" smtClean="0">
                <a:solidFill>
                  <a:schemeClr val="accent1"/>
                </a:solidFill>
              </a:rPr>
              <a:t>(Main Memory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هي منطقة تخزين البيانات والتعليمات والمعلومات. وبمثل المعالجات، تحتوي الذاكرة على رقائق متصلة بلوحة الأم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accent1"/>
                </a:solidFill>
              </a:rPr>
              <a:t>ذاكرة الوصول العشوائي </a:t>
            </a:r>
            <a:r>
              <a:rPr lang="en-US" dirty="0" smtClean="0">
                <a:solidFill>
                  <a:schemeClr val="accent1"/>
                </a:solidFill>
              </a:rPr>
              <a:t>RAM)</a:t>
            </a:r>
            <a:r>
              <a:rPr lang="ar-SA" dirty="0" smtClean="0">
                <a:solidFill>
                  <a:schemeClr val="accent1"/>
                </a:solidFill>
              </a:rPr>
              <a:t>) </a:t>
            </a:r>
            <a:r>
              <a:rPr lang="en-US" dirty="0" smtClean="0">
                <a:solidFill>
                  <a:schemeClr val="accent1"/>
                </a:solidFill>
              </a:rPr>
              <a:t>Random-Access Memory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accent1"/>
                </a:solidFill>
              </a:rPr>
              <a:t>ذاكرة القراءة فقط </a:t>
            </a:r>
            <a:r>
              <a:rPr lang="ar-SA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Read-Only Memory (ROM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2181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الذاكرة الرئيسية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الذاكرة الرئيسية (</a:t>
            </a:r>
            <a:r>
              <a:rPr lang="en-US" sz="3600" b="1" dirty="0" smtClean="0">
                <a:solidFill>
                  <a:schemeClr val="accent1"/>
                </a:solidFill>
              </a:rPr>
              <a:t>(Main Memory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ذاكرة الوصول العشوائي: هي الذاكرة التي يستخدمها الحاسوب لتخزين البرامج والبيانات الخاصة به أثناء العمل عليها. مثل عند كتابة رسالة يتم تخزينها في ذاكرة الوصول العشوائي </a:t>
            </a:r>
            <a:r>
              <a:rPr lang="ar-SA" dirty="0">
                <a:solidFill>
                  <a:schemeClr val="accent1"/>
                </a:solidFill>
              </a:rPr>
              <a:t>و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ar-SA" dirty="0" smtClean="0">
                <a:solidFill>
                  <a:schemeClr val="accent1"/>
                </a:solidFill>
              </a:rPr>
              <a:t>عندما نقوم بحفظ رسالتنا، يتم نقلها من ذاكرة الوصول العشوائي وتخزينها على القرص الصلب للحاسوب.</a:t>
            </a:r>
          </a:p>
          <a:p>
            <a:pPr algn="r" rtl="1"/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ar-SA" dirty="0" smtClean="0">
                <a:solidFill>
                  <a:schemeClr val="accent1"/>
                </a:solidFill>
              </a:rPr>
              <a:t>ذاكرة القراءة فقط: رقائق يتم برمجتها في المصنع حيث يتم تصنيعها تحتوي ذاكرة القراءة فقط على تعليمات خاصة لعمليات الحاسوب مثل بدء تشغيل، وإعطاء مفاتيح لوحة المفاتيح وظائفها، ووضع الحروف على الشاشة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الذاكرة الرئيسية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الذاكرة الرئيسية (</a:t>
            </a:r>
            <a:r>
              <a:rPr lang="en-US" sz="3600" b="1" dirty="0" smtClean="0">
                <a:solidFill>
                  <a:schemeClr val="accent1"/>
                </a:solidFill>
              </a:rPr>
              <a:t>(Main Memory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marL="0" indent="0" algn="r" rtl="1">
              <a:buNone/>
            </a:pPr>
            <a:endParaRPr lang="ar-SA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56119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57675"/>
            <a:ext cx="2419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://www.bbc.co.uk/schools/gcsebitesize/ict/images/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66347"/>
            <a:ext cx="3712616" cy="21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التخزين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أجهزة التخزين (</a:t>
            </a:r>
            <a:r>
              <a:rPr lang="en-US" sz="3600" b="1" dirty="0" smtClean="0">
                <a:solidFill>
                  <a:schemeClr val="accent1"/>
                </a:solidFill>
              </a:rPr>
              <a:t>(Storage Devices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chemeClr val="accent1"/>
                </a:solidFill>
              </a:rPr>
              <a:t>أجهزة التخزين ليست كذاكرة الوصول العشوائي ، حيث يتم تخزين البيانات فيها حتى بعد إيقاف تشغيل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ar-SA" dirty="0" smtClean="0">
                <a:solidFill>
                  <a:schemeClr val="accent1"/>
                </a:solidFill>
              </a:rPr>
              <a:t>الحاسوب. وتستخدم في الحفظ، ولعمل نسخة احتياطية، و في نقل الملفات المكونة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ar-SA" dirty="0" smtClean="0">
                <a:solidFill>
                  <a:schemeClr val="accent1"/>
                </a:solidFill>
              </a:rPr>
              <a:t>من البيانات أو البرامج.</a:t>
            </a:r>
          </a:p>
          <a:p>
            <a:pPr marL="0" indent="0" algn="r" rtl="1">
              <a:buNone/>
            </a:pPr>
            <a:endParaRPr lang="ar-SA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1"/>
            <a:ext cx="54383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اللوحة الأم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0" y="1295400"/>
            <a:ext cx="41910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اللوحة الأم (</a:t>
            </a:r>
            <a:r>
              <a:rPr lang="en-US" sz="3600" b="1" dirty="0" smtClean="0">
                <a:solidFill>
                  <a:schemeClr val="accent1"/>
                </a:solidFill>
              </a:rPr>
              <a:t>(Motherboard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chemeClr val="accent1"/>
                </a:solidFill>
              </a:rPr>
              <a:t>هي لوحة تتكون من مجموعة كبيرة من الدوائر الإليكترونية سميت بالأم لأنها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lang="ar-SA" dirty="0" smtClean="0">
              <a:solidFill>
                <a:schemeClr val="accent1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smtClean="0">
                <a:solidFill>
                  <a:schemeClr val="accent1"/>
                </a:solidFill>
              </a:rPr>
              <a:t>تمثل حلقة الوصل بين وحدات الحاسب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r>
              <a:rPr lang="ar-SA" dirty="0" smtClean="0">
                <a:solidFill>
                  <a:schemeClr val="accent1"/>
                </a:solidFill>
              </a:rPr>
              <a:t>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dirty="0" smtClean="0">
                <a:solidFill>
                  <a:schemeClr val="accent1"/>
                </a:solidFill>
              </a:rPr>
              <a:t>مثبته بداخل صندوق الحاسب و تثبت عليها الوحدات الأخرى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ar-SA" dirty="0" smtClean="0">
              <a:solidFill>
                <a:schemeClr val="accent1"/>
              </a:solidFill>
            </a:endParaRPr>
          </a:p>
          <a:p>
            <a:pPr marL="0" indent="0" algn="r" rtl="1">
              <a:buNone/>
            </a:pPr>
            <a:endParaRPr lang="ar-SA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" y="1606647"/>
            <a:ext cx="4750796" cy="480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0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r" rtl="1" eaLnBrk="1" hangingPunct="1">
              <a:buFont typeface="Wingdings" pitchFamily="2" charset="2"/>
              <a:buNone/>
              <a:defRPr/>
            </a:pPr>
            <a:r>
              <a:rPr lang="ar-SA" alt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من وظائف اللوحة الأم</a:t>
            </a:r>
          </a:p>
          <a:p>
            <a:pPr marL="609600" indent="-609600" algn="r" rtl="1" eaLnBrk="1" hangingPunct="1">
              <a:buFont typeface="Wingdings" pitchFamily="2" charset="2"/>
              <a:buAutoNum type="arabicPeriod"/>
              <a:defRPr/>
            </a:pPr>
            <a:r>
              <a:rPr lang="ar-SA" altLang="en-US" sz="2800" dirty="0" smtClean="0">
                <a:cs typeface="Arial" pitchFamily="34" charset="0"/>
              </a:rPr>
              <a:t> توزيع الطاقة الكهربائيه</a:t>
            </a:r>
          </a:p>
          <a:p>
            <a:pPr marL="609600" indent="-609600" algn="r" rtl="1" eaLnBrk="1" hangingPunct="1">
              <a:buFont typeface="Wingdings" pitchFamily="2" charset="2"/>
              <a:buAutoNum type="arabicPeriod"/>
              <a:defRPr/>
            </a:pPr>
            <a:r>
              <a:rPr lang="ar-SA" altLang="en-US" sz="2800" dirty="0" smtClean="0">
                <a:cs typeface="Arial" pitchFamily="34" charset="0"/>
              </a:rPr>
              <a:t>جسر نقل المعلومات</a:t>
            </a:r>
          </a:p>
          <a:p>
            <a:pPr marL="609600" indent="-609600" algn="r" rtl="1" eaLnBrk="1" hangingPunct="1">
              <a:buFont typeface="Wingdings" pitchFamily="2" charset="2"/>
              <a:buAutoNum type="arabicPeriod"/>
              <a:defRPr/>
            </a:pPr>
            <a:endParaRPr lang="ar-SA" altLang="en-US" dirty="0" smtClean="0">
              <a:cs typeface="Arial" pitchFamily="34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en-US" sz="4000" smtClean="0">
                <a:solidFill>
                  <a:srgbClr val="FFFFFF"/>
                </a:solidFill>
                <a:cs typeface="Arial" charset="0"/>
              </a:rPr>
              <a:t>صندوق الحاسب</a:t>
            </a:r>
          </a:p>
        </p:txBody>
      </p:sp>
    </p:spTree>
    <p:extLst>
      <p:ext uri="{BB962C8B-B14F-4D97-AF65-F5344CB8AC3E}">
        <p14:creationId xmlns:p14="http://schemas.microsoft.com/office/powerpoint/2010/main" val="14416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وحدات قياس بيانات الحاسب الآلي</a:t>
            </a: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80" name="Rectangle 1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1676400"/>
            <a:ext cx="8540750" cy="30480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يتم قياس ذاكرة الحاسوب بالبت 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 </a:t>
            </a:r>
            <a:r>
              <a:rPr lang="ar-SA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والبايت 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Byte . </a:t>
            </a:r>
            <a:r>
              <a:rPr lang="ar-SA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سعة الذاكرة هي عدد البايتات </a:t>
            </a:r>
            <a:r>
              <a:rPr lang="ar-SA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(الحروف) </a:t>
            </a:r>
            <a:r>
              <a:rPr lang="ar-SA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التي </a:t>
            </a:r>
            <a:r>
              <a:rPr lang="ar-SA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ممكن تخزينها.</a:t>
            </a:r>
          </a:p>
          <a:p>
            <a:pPr algn="r" rtl="1" eaLnBrk="1" hangingPunct="1">
              <a:defRPr/>
            </a:pPr>
            <a:r>
              <a:rPr lang="ar-SA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جميع </a:t>
            </a:r>
            <a:r>
              <a:rPr lang="ar-SA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أجهزة الحاسوب تعمل باستخدام النظام الثنائي، أي أن معالجة البيانات تتم بالواحد أو الصفر </a:t>
            </a:r>
            <a:r>
              <a:rPr lang="ar-SA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ar-SA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أو 1 </a:t>
            </a:r>
            <a:r>
              <a:rPr lang="ar-SA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ar-SA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 eaLnBrk="1" hangingPunct="1">
              <a:defRPr/>
            </a:pPr>
            <a:r>
              <a:rPr lang="ar-SA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الوحدة الأساسية هي </a:t>
            </a:r>
            <a:r>
              <a:rPr lang="en-US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</a:t>
            </a:r>
            <a:r>
              <a:rPr lang="ar-SA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وأساسها ثنائي، أي </a:t>
            </a:r>
            <a:r>
              <a:rPr lang="en-US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0, 1</a:t>
            </a:r>
            <a:endParaRPr lang="ar-SA" alt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Byte = 8 Bits.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Kilo Byte (KB) = 1024 Byte.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Mega Byte (MB) = 1024 KB.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Giga Byte (GB) = 1024 MB.</a:t>
            </a:r>
          </a:p>
          <a:p>
            <a:pPr lvl="1" algn="r" rtl="1" eaLnBrk="1" hangingPunct="1">
              <a:buFont typeface="Wingdings 2" pitchFamily="18" charset="2"/>
              <a:buNone/>
              <a:defRPr/>
            </a:pPr>
            <a:endParaRPr lang="en-US" alt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32781" name="Rectangle 13"/>
          <p:cNvSpPr>
            <a:spLocks noRot="1" noChangeArrowheads="1"/>
          </p:cNvSpPr>
          <p:nvPr/>
        </p:nvSpPr>
        <p:spPr bwMode="auto">
          <a:xfrm>
            <a:off x="250825" y="4267200"/>
            <a:ext cx="8540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ar-SA" altLang="en-US" sz="1800" dirty="0" smtClean="0">
              <a:solidFill>
                <a:srgbClr val="1D528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b="0" dirty="0" smtClean="0">
              <a:solidFill>
                <a:srgbClr val="1D528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447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80" grpId="0" build="p"/>
      <p:bldP spid="327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وحدات قياس بيانات الحاسب الآلي</a:t>
            </a: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81" name="Rectangle 13"/>
          <p:cNvSpPr>
            <a:spLocks noRot="1" noChangeArrowheads="1"/>
          </p:cNvSpPr>
          <p:nvPr/>
        </p:nvSpPr>
        <p:spPr bwMode="auto">
          <a:xfrm>
            <a:off x="250825" y="4267200"/>
            <a:ext cx="8540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rtl="1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ar-SA" altLang="en-US" sz="1800" dirty="0" smtClean="0">
              <a:solidFill>
                <a:srgbClr val="1D528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b="0" dirty="0" smtClean="0">
              <a:solidFill>
                <a:srgbClr val="1D528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286000"/>
            <a:ext cx="77438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71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/>
          </p:cNvSpPr>
          <p:nvPr/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ar-SA" altLang="en-US" sz="4000" smtClean="0">
                <a:solidFill>
                  <a:srgbClr val="FFFFFF"/>
                </a:solidFill>
                <a:cs typeface="Arial" charset="0"/>
              </a:rPr>
              <a:t>مكونات الحاسب</a:t>
            </a:r>
            <a:endParaRPr lang="en-US" altLang="en-US" sz="4000" smtClean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057275" y="1587500"/>
          <a:ext cx="7629525" cy="298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96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44" y="1295400"/>
            <a:ext cx="65436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7518" y="1295400"/>
            <a:ext cx="4195482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4400" b="1" dirty="0" smtClean="0">
                <a:solidFill>
                  <a:schemeClr val="accent1"/>
                </a:solidFill>
              </a:rPr>
              <a:t>الأجزاء المادية: </a:t>
            </a:r>
          </a:p>
          <a:p>
            <a:pPr algn="r" rtl="1"/>
            <a:r>
              <a:rPr lang="ar-SA" sz="3600" dirty="0" smtClean="0">
                <a:solidFill>
                  <a:schemeClr val="accent1"/>
                </a:solidFill>
              </a:rPr>
              <a:t>هي المكونات الفعلية للحاسب الآلي أو ما يعرف بالعتاد، و هي المكونات الملموسة مثل </a:t>
            </a:r>
            <a:r>
              <a:rPr lang="en-US" sz="3600" dirty="0" smtClean="0">
                <a:solidFill>
                  <a:schemeClr val="accent1"/>
                </a:solidFill>
              </a:rPr>
              <a:t>CPU </a:t>
            </a:r>
            <a:r>
              <a:rPr lang="ar-SA" sz="3600" dirty="0" smtClean="0">
                <a:solidFill>
                  <a:schemeClr val="accent1"/>
                </a:solidFill>
              </a:rPr>
              <a:t>و الفأرة، و الشاشة.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2514600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الإدخال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أجهزة الإدخال (</a:t>
            </a:r>
            <a:r>
              <a:rPr lang="en-US" sz="3600" b="1" dirty="0" smtClean="0">
                <a:solidFill>
                  <a:schemeClr val="accent1"/>
                </a:solidFill>
              </a:rPr>
              <a:t>(Input Device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تقوم بإدخال البيانات أو التعليمات للحاسوب ليقوم باستخدامها.</a:t>
            </a: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يمكن ادخالها من مصادر متنوعة عن طريق أجهزة الادخال.</a:t>
            </a: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تقوم أجهزة الإدخال باستقبال البيانات و التعليمات مثل الكلمات و الصور و تقوم بترجمتها إلى شكل يمكن للحاسوب معالجته.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4486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943475"/>
            <a:ext cx="3762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الإخراج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أجهزة الإخراج (</a:t>
            </a:r>
            <a:r>
              <a:rPr lang="en-US" sz="3600" b="1" dirty="0" smtClean="0">
                <a:solidFill>
                  <a:schemeClr val="accent1"/>
                </a:solidFill>
              </a:rPr>
              <a:t>(Output Device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عبارة عن أجهزة تستخدم لإخراج البيانات و المعلومات.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chemeClr val="accent1"/>
                </a:solidFill>
              </a:rPr>
              <a:t>تترجم المعلومات التي تم معالجتها بواسطة وحدة المعالجة إلى شكل يمكن للإ لنسان ان يفهمه.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41719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وحدة المعالجة المكزية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وحدة المعالجة المكزية(</a:t>
            </a:r>
            <a:r>
              <a:rPr lang="en-US" sz="3600" b="1" dirty="0" smtClean="0">
                <a:solidFill>
                  <a:schemeClr val="accent1"/>
                </a:solidFill>
              </a:rPr>
              <a:t>(CPU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واحدة من أهم أجزاء نظام الحاسوب. </a:t>
            </a:r>
            <a:endParaRPr lang="en-US" dirty="0" smtClean="0">
              <a:solidFill>
                <a:schemeClr val="accent1"/>
              </a:solidFill>
            </a:endParaRP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تستقبل وحدة المعالجة المركزية البيانات والتعليمات من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ar-SA" dirty="0" smtClean="0">
                <a:solidFill>
                  <a:schemeClr val="accent1"/>
                </a:solidFill>
              </a:rPr>
              <a:t>وحدات الإدخال وتقوم على معالجتها لتصبح معلومات.</a:t>
            </a: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في نظام الحواسيب الصغيرة، تحتوي وحدة المعالجة المركزية  </a:t>
            </a:r>
            <a:r>
              <a:rPr lang="en-US" dirty="0" smtClean="0">
                <a:solidFill>
                  <a:schemeClr val="accent1"/>
                </a:solidFill>
              </a:rPr>
              <a:t>CPU</a:t>
            </a:r>
            <a:r>
              <a:rPr lang="ar-SA" dirty="0" smtClean="0">
                <a:solidFill>
                  <a:schemeClr val="accent1"/>
                </a:solidFill>
              </a:rPr>
              <a:t>على شريحة واحدة تسمى المعالج</a:t>
            </a: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 هذا المعالج يركب على حزمة من الموصلات موصلة في لوحة النظام </a:t>
            </a:r>
          </a:p>
          <a:p>
            <a:pPr algn="r" rtl="1"/>
            <a:endParaRPr lang="ar-SA" dirty="0" smtClean="0">
              <a:solidFill>
                <a:schemeClr val="accent1"/>
              </a:solidFill>
            </a:endParaRPr>
          </a:p>
          <a:p>
            <a:pPr algn="r" rtl="1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1295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وحدة المعالجة المكزية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67200" y="1312433"/>
            <a:ext cx="45720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وحدة المعالجة المكزية(</a:t>
            </a:r>
            <a:r>
              <a:rPr lang="en-US" sz="3600" b="1" dirty="0" smtClean="0">
                <a:solidFill>
                  <a:schemeClr val="accent1"/>
                </a:solidFill>
              </a:rPr>
              <a:t>(CPU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ar-SA" dirty="0" smtClean="0">
                <a:solidFill>
                  <a:schemeClr val="accent1"/>
                </a:solidFill>
              </a:rPr>
              <a:t>المعالج هو عقل الحاسوب ويتكون من جزئيين أساسيين: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accent1"/>
                </a:solidFill>
              </a:rPr>
              <a:t> وحدة التحكم  </a:t>
            </a:r>
            <a:r>
              <a:rPr lang="en-US" dirty="0" smtClean="0">
                <a:solidFill>
                  <a:schemeClr val="accent1"/>
                </a:solidFill>
              </a:rPr>
              <a:t>(CU) Control Unit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 smtClean="0">
                <a:solidFill>
                  <a:schemeClr val="accent1"/>
                </a:solidFill>
              </a:rPr>
              <a:t>و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ar-SA" dirty="0" smtClean="0">
                <a:solidFill>
                  <a:schemeClr val="accent1"/>
                </a:solidFill>
              </a:rPr>
              <a:t>وحدة الحساب والمنطق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ar-SA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ALU) Arithmetic-Logic Unit</a:t>
            </a:r>
            <a:r>
              <a:rPr lang="ar-SA" dirty="0" smtClean="0">
                <a:solidFill>
                  <a:schemeClr val="accent1"/>
                </a:solidFill>
              </a:rPr>
              <a:t> </a:t>
            </a:r>
          </a:p>
          <a:p>
            <a:pPr algn="r" rtl="1"/>
            <a:endParaRPr lang="ar-SA" dirty="0" smtClean="0">
              <a:solidFill>
                <a:schemeClr val="accent1"/>
              </a:solidFill>
            </a:endParaRPr>
          </a:p>
          <a:p>
            <a:pPr algn="r" rtl="1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1676400"/>
            <a:ext cx="4095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وحدة المعالجة المكزية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وحدة المعالجة المكزية(</a:t>
            </a:r>
            <a:r>
              <a:rPr lang="en-US" sz="3600" b="1" dirty="0" smtClean="0">
                <a:solidFill>
                  <a:schemeClr val="accent1"/>
                </a:solidFill>
              </a:rPr>
              <a:t>(CPU</a:t>
            </a:r>
            <a:endParaRPr lang="ar-SA" sz="3600" b="1" dirty="0" smtClean="0">
              <a:solidFill>
                <a:schemeClr val="accent1"/>
              </a:solidFill>
            </a:endParaRPr>
          </a:p>
          <a:p>
            <a:pPr algn="r" rtl="1"/>
            <a:r>
              <a:rPr lang="ar-SA" b="1" dirty="0" smtClean="0">
                <a:solidFill>
                  <a:schemeClr val="accent1"/>
                </a:solidFill>
              </a:rPr>
              <a:t>وحدة التحكم </a:t>
            </a:r>
            <a:r>
              <a:rPr lang="ar-SA" dirty="0" smtClean="0">
                <a:solidFill>
                  <a:schemeClr val="accent1"/>
                </a:solidFill>
              </a:rPr>
              <a:t>: تقوم بإخبار بقية نظام الحاسوب بكيفية تنفيذ التعليمات المحددة.</a:t>
            </a:r>
          </a:p>
          <a:p>
            <a:pPr algn="r" rtl="1"/>
            <a:r>
              <a:rPr lang="ar-SA" b="1" dirty="0" smtClean="0">
                <a:solidFill>
                  <a:schemeClr val="accent1"/>
                </a:solidFill>
              </a:rPr>
              <a:t>وحدة الحساب و المنطق</a:t>
            </a:r>
            <a:r>
              <a:rPr lang="ar-SA" dirty="0" smtClean="0">
                <a:solidFill>
                  <a:schemeClr val="accent1"/>
                </a:solidFill>
              </a:rPr>
              <a:t>:  تنفذ وحدة الحساب والمنطق العمليات الحسابية والمنطقية. </a:t>
            </a:r>
          </a:p>
          <a:p>
            <a:pPr algn="r" rtl="1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525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Sample presentation slides 2">
      <a:dk1>
        <a:srgbClr val="808080"/>
      </a:dk1>
      <a:lt1>
        <a:srgbClr val="FFFFFF"/>
      </a:lt1>
      <a:dk2>
        <a:srgbClr val="000000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583</Words>
  <Application>Microsoft Office PowerPoint</Application>
  <PresentationFormat>عرض على الشاشة (3:4)‏</PresentationFormat>
  <Paragraphs>67</Paragraphs>
  <Slides>17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9" baseType="lpstr">
      <vt:lpstr>Sample presentation slides</vt:lpstr>
      <vt:lpstr>Image</vt:lpstr>
      <vt:lpstr>عرض تقديمي في PowerPoint</vt:lpstr>
      <vt:lpstr>عرض تقديمي في PowerPoint</vt:lpstr>
      <vt:lpstr>عرض تقديمي في PowerPoint</vt:lpstr>
      <vt:lpstr>Hardware</vt:lpstr>
      <vt:lpstr>أجهزة الإدخال </vt:lpstr>
      <vt:lpstr>أجهزة الإخراج </vt:lpstr>
      <vt:lpstr>وحدة المعالجة المكزية</vt:lpstr>
      <vt:lpstr>وحدة المعالجة المكزية</vt:lpstr>
      <vt:lpstr>وحدة المعالجة المكزية</vt:lpstr>
      <vt:lpstr>الذاكرة الرئيسية </vt:lpstr>
      <vt:lpstr>الذاكرة الرئيسية </vt:lpstr>
      <vt:lpstr>الذاكرة الرئيسية </vt:lpstr>
      <vt:lpstr>أجهزة التخزين</vt:lpstr>
      <vt:lpstr>اللوحة الأم</vt:lpstr>
      <vt:lpstr>عرض تقديمي في PowerPoint</vt:lpstr>
      <vt:lpstr> وحدات قياس بيانات الحاسب الآلي</vt:lpstr>
      <vt:lpstr> وحدات قياس بيانات الحاسب الآلي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</dc:creator>
  <cp:lastModifiedBy>DELL</cp:lastModifiedBy>
  <cp:revision>14</cp:revision>
  <dcterms:created xsi:type="dcterms:W3CDTF">2006-08-16T00:00:00Z</dcterms:created>
  <dcterms:modified xsi:type="dcterms:W3CDTF">2018-01-10T22:29:41Z</dcterms:modified>
</cp:coreProperties>
</file>