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1E8D175-968B-4AFA-9CA0-33B1A3F48789}" type="datetimeFigureOut">
              <a:rPr lang="ar-IQ" smtClean="0"/>
              <a:t>23/04/1439</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6495974-6923-451D-8E6B-528EC02B0BAD}" type="slidenum">
              <a:rPr lang="ar-IQ" smtClean="0"/>
              <a:t>‹#›</a:t>
            </a:fld>
            <a:endParaRPr lang="ar-IQ"/>
          </a:p>
        </p:txBody>
      </p:sp>
    </p:spTree>
    <p:extLst>
      <p:ext uri="{BB962C8B-B14F-4D97-AF65-F5344CB8AC3E}">
        <p14:creationId xmlns:p14="http://schemas.microsoft.com/office/powerpoint/2010/main" val="27369556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600200" y="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sp>
        <p:nvSpPr>
          <p:cNvPr id="94211" name="Rectangle 3"/>
          <p:cNvSpPr>
            <a:spLocks noGrp="1" noChangeArrowheads="1"/>
          </p:cNvSpPr>
          <p:nvPr>
            <p:ph type="subTitle" idx="1"/>
          </p:nvPr>
        </p:nvSpPr>
        <p:spPr bwMode="grayWhite">
          <a:xfrm>
            <a:off x="2895600" y="4038600"/>
            <a:ext cx="6019800" cy="457200"/>
          </a:xfrm>
          <a:solidFill>
            <a:schemeClr val="tx1"/>
          </a:solidFill>
        </p:spPr>
        <p:txBody>
          <a:bodyPr/>
          <a:lstStyle>
            <a:lvl1pPr marL="0" indent="0">
              <a:buFont typeface="Wingdings" pitchFamily="2" charset="2"/>
              <a:buNone/>
              <a:defRPr sz="2800">
                <a:solidFill>
                  <a:schemeClr val="accent1"/>
                </a:solidFill>
              </a:defRPr>
            </a:lvl1pPr>
          </a:lstStyle>
          <a:p>
            <a:pPr lvl="0"/>
            <a:r>
              <a:rPr lang="en-US" noProof="0" smtClean="0"/>
              <a:t>Click to edit Master subtitle style</a:t>
            </a:r>
          </a:p>
        </p:txBody>
      </p:sp>
      <p:sp>
        <p:nvSpPr>
          <p:cNvPr id="94212" name="Rectangle 4"/>
          <p:cNvSpPr>
            <a:spLocks noGrp="1" noChangeArrowheads="1"/>
          </p:cNvSpPr>
          <p:nvPr>
            <p:ph type="dt" sz="half" idx="2"/>
          </p:nvPr>
        </p:nvSpPr>
        <p:spPr>
          <a:xfrm>
            <a:off x="457200" y="6400800"/>
            <a:ext cx="2133600" cy="320675"/>
          </a:xfrm>
        </p:spPr>
        <p:txBody>
          <a:bodyPr/>
          <a:lstStyle>
            <a:lvl1pPr>
              <a:defRPr>
                <a:solidFill>
                  <a:schemeClr val="tx2"/>
                </a:solidFill>
              </a:defRPr>
            </a:lvl1pPr>
          </a:lstStyle>
          <a:p>
            <a:fld id="{B631B8F7-E716-49CB-AF63-9009C954873A}" type="datetimeFigureOut">
              <a:rPr lang="ar-SA">
                <a:solidFill>
                  <a:srgbClr val="000000"/>
                </a:solidFill>
              </a:rPr>
              <a:pPr/>
              <a:t>23/04/1439</a:t>
            </a:fld>
            <a:endParaRPr lang="en-US">
              <a:solidFill>
                <a:srgbClr val="000000"/>
              </a:solidFill>
            </a:endParaRPr>
          </a:p>
        </p:txBody>
      </p:sp>
      <p:sp>
        <p:nvSpPr>
          <p:cNvPr id="94213" name="Rectangle 5"/>
          <p:cNvSpPr>
            <a:spLocks noGrp="1" noChangeArrowheads="1"/>
          </p:cNvSpPr>
          <p:nvPr>
            <p:ph type="ftr" sz="quarter" idx="3"/>
          </p:nvPr>
        </p:nvSpPr>
        <p:spPr>
          <a:xfrm>
            <a:off x="3124200" y="6400800"/>
            <a:ext cx="2895600" cy="320675"/>
          </a:xfrm>
        </p:spPr>
        <p:txBody>
          <a:bodyPr/>
          <a:lstStyle>
            <a:lvl1pPr>
              <a:defRPr>
                <a:solidFill>
                  <a:schemeClr val="tx2"/>
                </a:solidFill>
              </a:defRPr>
            </a:lvl1pPr>
          </a:lstStyle>
          <a:p>
            <a:endParaRPr lang="en-US">
              <a:solidFill>
                <a:srgbClr val="000000"/>
              </a:solidFill>
            </a:endParaRPr>
          </a:p>
        </p:txBody>
      </p:sp>
      <p:sp>
        <p:nvSpPr>
          <p:cNvPr id="94214" name="Rectangle 6"/>
          <p:cNvSpPr>
            <a:spLocks noGrp="1" noChangeArrowheads="1"/>
          </p:cNvSpPr>
          <p:nvPr>
            <p:ph type="sldNum" sz="quarter" idx="4"/>
          </p:nvPr>
        </p:nvSpPr>
        <p:spPr>
          <a:xfrm>
            <a:off x="6553200" y="6400800"/>
            <a:ext cx="2133600" cy="320675"/>
          </a:xfrm>
        </p:spPr>
        <p:txBody>
          <a:bodyPr/>
          <a:lstStyle>
            <a:lvl1pPr>
              <a:defRPr>
                <a:solidFill>
                  <a:schemeClr val="tx2"/>
                </a:solidFill>
              </a:defRPr>
            </a:lvl1pPr>
          </a:lstStyle>
          <a:p>
            <a:fld id="{D81FBB8E-730E-4E0C-B106-1321518673E9}" type="slidenum">
              <a:rPr lang="ar-SA">
                <a:solidFill>
                  <a:srgbClr val="000000"/>
                </a:solidFill>
              </a:rPr>
              <a:pPr/>
              <a:t>‹#›</a:t>
            </a:fld>
            <a:endParaRPr lang="en-US">
              <a:solidFill>
                <a:srgbClr val="000000"/>
              </a:solidFill>
            </a:endParaRPr>
          </a:p>
        </p:txBody>
      </p:sp>
      <p:sp>
        <p:nvSpPr>
          <p:cNvPr id="94215" name="Text Box 7"/>
          <p:cNvSpPr txBox="1">
            <a:spLocks noChangeArrowheads="1"/>
          </p:cNvSpPr>
          <p:nvPr/>
        </p:nvSpPr>
        <p:spPr bwMode="auto">
          <a:xfrm>
            <a:off x="3871913" y="5514975"/>
            <a:ext cx="11572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fontAlgn="base">
              <a:spcBef>
                <a:spcPct val="0"/>
              </a:spcBef>
              <a:spcAft>
                <a:spcPct val="0"/>
              </a:spcAft>
            </a:pPr>
            <a:r>
              <a:rPr lang="en-US" sz="1600" b="1">
                <a:solidFill>
                  <a:srgbClr val="1D528D"/>
                </a:solidFill>
                <a:cs typeface="Arial" pitchFamily="34" charset="0"/>
              </a:rPr>
              <a:t>Company</a:t>
            </a:r>
          </a:p>
          <a:p>
            <a:pPr algn="l" rtl="0" fontAlgn="base">
              <a:spcBef>
                <a:spcPct val="0"/>
              </a:spcBef>
              <a:spcAft>
                <a:spcPct val="0"/>
              </a:spcAft>
            </a:pPr>
            <a:r>
              <a:rPr lang="en-US" sz="2600" b="1">
                <a:solidFill>
                  <a:srgbClr val="1D528D"/>
                </a:solidFill>
                <a:cs typeface="Arial" pitchFamily="34" charset="0"/>
              </a:rPr>
              <a:t>LOGO</a:t>
            </a:r>
          </a:p>
        </p:txBody>
      </p:sp>
      <p:sp>
        <p:nvSpPr>
          <p:cNvPr id="94216" name="Rectangle 8"/>
          <p:cNvSpPr>
            <a:spLocks noChangeArrowheads="1"/>
          </p:cNvSpPr>
          <p:nvPr/>
        </p:nvSpPr>
        <p:spPr bwMode="ltGray">
          <a:xfrm>
            <a:off x="5895975" y="0"/>
            <a:ext cx="3248025" cy="27813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grpSp>
        <p:nvGrpSpPr>
          <p:cNvPr id="94217" name="Group 9"/>
          <p:cNvGrpSpPr>
            <a:grpSpLocks/>
          </p:cNvGrpSpPr>
          <p:nvPr/>
        </p:nvGrpSpPr>
        <p:grpSpPr bwMode="auto">
          <a:xfrm>
            <a:off x="19050" y="2330450"/>
            <a:ext cx="9115425" cy="358775"/>
            <a:chOff x="3827" y="1468"/>
            <a:chExt cx="1927" cy="226"/>
          </a:xfrm>
        </p:grpSpPr>
        <p:sp>
          <p:nvSpPr>
            <p:cNvPr id="94218" name="Line 10"/>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4219" name="Line 11"/>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4220" name="Line 12"/>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4221" name="Line 13"/>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grpSp>
      <p:pic>
        <p:nvPicPr>
          <p:cNvPr id="94222"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87663" cy="2790825"/>
          </a:xfrm>
          <a:prstGeom prst="rect">
            <a:avLst/>
          </a:prstGeom>
          <a:noFill/>
          <a:extLst>
            <a:ext uri="{909E8E84-426E-40DD-AFC4-6F175D3DCCD1}">
              <a14:hiddenFill xmlns:a14="http://schemas.microsoft.com/office/drawing/2010/main">
                <a:solidFill>
                  <a:srgbClr val="FFFFFF"/>
                </a:solidFill>
              </a14:hiddenFill>
            </a:ext>
          </a:extLst>
        </p:spPr>
      </p:pic>
      <p:sp>
        <p:nvSpPr>
          <p:cNvPr id="94223" name="Rectangle 15"/>
          <p:cNvSpPr>
            <a:spLocks noChangeArrowheads="1"/>
          </p:cNvSpPr>
          <p:nvPr/>
        </p:nvSpPr>
        <p:spPr bwMode="black">
          <a:xfrm>
            <a:off x="0" y="2787650"/>
            <a:ext cx="9144000" cy="71438"/>
          </a:xfrm>
          <a:prstGeom prst="rect">
            <a:avLst/>
          </a:prstGeom>
          <a:solidFill>
            <a:schemeClr val="tx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sp>
        <p:nvSpPr>
          <p:cNvPr id="94224" name="Rectangle 16"/>
          <p:cNvSpPr>
            <a:spLocks noChangeArrowheads="1"/>
          </p:cNvSpPr>
          <p:nvPr/>
        </p:nvSpPr>
        <p:spPr bwMode="gray">
          <a:xfrm>
            <a:off x="2895600" y="2819400"/>
            <a:ext cx="6248400" cy="685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sp>
        <p:nvSpPr>
          <p:cNvPr id="94225" name="Rectangle 17"/>
          <p:cNvSpPr>
            <a:spLocks noGrp="1" noChangeArrowheads="1"/>
          </p:cNvSpPr>
          <p:nvPr>
            <p:ph type="ctrTitle"/>
          </p:nvPr>
        </p:nvSpPr>
        <p:spPr bwMode="ltGray">
          <a:xfrm>
            <a:off x="3124200" y="2819400"/>
            <a:ext cx="5791200" cy="685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l">
              <a:defRPr/>
            </a:lvl1pPr>
          </a:lstStyle>
          <a:p>
            <a:pPr lvl="0"/>
            <a:r>
              <a:rPr lang="en-US" noProof="0" smtClean="0"/>
              <a:t>Click to edit Master title style</a:t>
            </a:r>
          </a:p>
        </p:txBody>
      </p:sp>
      <p:pic>
        <p:nvPicPr>
          <p:cNvPr id="9422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488" y="0"/>
            <a:ext cx="3011487"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01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019DCCF3-B0FE-44E9-8126-5CF3FD981896}" type="datetimeFigureOut">
              <a:rPr lang="ar-SA">
                <a:solidFill>
                  <a:srgbClr val="2D6BC7"/>
                </a:solidFill>
              </a:rPr>
              <a:pPr/>
              <a:t>23/04/1439</a:t>
            </a:fld>
            <a:endParaRPr lang="en-US">
              <a:solidFill>
                <a:srgbClr val="2D6BC7"/>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2D6BC7"/>
              </a:solidFill>
            </a:endParaRPr>
          </a:p>
        </p:txBody>
      </p:sp>
      <p:sp>
        <p:nvSpPr>
          <p:cNvPr id="6" name="عنصر نائب لرقم الشريحة 5"/>
          <p:cNvSpPr>
            <a:spLocks noGrp="1"/>
          </p:cNvSpPr>
          <p:nvPr>
            <p:ph type="sldNum" sz="quarter" idx="12"/>
          </p:nvPr>
        </p:nvSpPr>
        <p:spPr/>
        <p:txBody>
          <a:bodyPr/>
          <a:lstStyle>
            <a:lvl1pPr>
              <a:defRPr/>
            </a:lvl1pPr>
          </a:lstStyle>
          <a:p>
            <a:fld id="{B125A431-96C8-426F-90FB-0B9BD815D352}"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349664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28600"/>
            <a:ext cx="2095500" cy="60928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28600"/>
            <a:ext cx="6134100" cy="60928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8CD8D125-B9B1-486B-8FBF-3677D111615E}" type="datetimeFigureOut">
              <a:rPr lang="ar-SA">
                <a:solidFill>
                  <a:srgbClr val="2D6BC7"/>
                </a:solidFill>
              </a:rPr>
              <a:pPr/>
              <a:t>23/04/1439</a:t>
            </a:fld>
            <a:endParaRPr lang="en-US">
              <a:solidFill>
                <a:srgbClr val="2D6BC7"/>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2D6BC7"/>
              </a:solidFill>
            </a:endParaRPr>
          </a:p>
        </p:txBody>
      </p:sp>
      <p:sp>
        <p:nvSpPr>
          <p:cNvPr id="6" name="عنصر نائب لرقم الشريحة 5"/>
          <p:cNvSpPr>
            <a:spLocks noGrp="1"/>
          </p:cNvSpPr>
          <p:nvPr>
            <p:ph type="sldNum" sz="quarter" idx="12"/>
          </p:nvPr>
        </p:nvSpPr>
        <p:spPr/>
        <p:txBody>
          <a:bodyPr/>
          <a:lstStyle>
            <a:lvl1pPr>
              <a:defRPr/>
            </a:lvl1pPr>
          </a:lstStyle>
          <a:p>
            <a:fld id="{8B40A982-DF95-4449-8B48-0343F9D0C6B3}"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38988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2514600" y="228600"/>
            <a:ext cx="6324600" cy="533400"/>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sz="half" idx="1"/>
          </p:nvPr>
        </p:nvSpPr>
        <p:spPr>
          <a:xfrm>
            <a:off x="457200" y="12954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2954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a:xfrm>
            <a:off x="457200" y="6521450"/>
            <a:ext cx="2133600" cy="244475"/>
          </a:xfrm>
        </p:spPr>
        <p:txBody>
          <a:bodyPr/>
          <a:lstStyle>
            <a:lvl1pPr>
              <a:defRPr/>
            </a:lvl1pPr>
          </a:lstStyle>
          <a:p>
            <a:fld id="{BB33F6BD-6725-4CEF-93BA-3094872C52DD}" type="datetimeFigureOut">
              <a:rPr lang="ar-SA">
                <a:solidFill>
                  <a:srgbClr val="2D6BC7"/>
                </a:solidFill>
              </a:rPr>
              <a:pPr/>
              <a:t>23/04/1439</a:t>
            </a:fld>
            <a:endParaRPr lang="en-US">
              <a:solidFill>
                <a:srgbClr val="2D6BC7"/>
              </a:solidFill>
            </a:endParaRPr>
          </a:p>
        </p:txBody>
      </p:sp>
      <p:sp>
        <p:nvSpPr>
          <p:cNvPr id="6" name="عنصر نائب للتذييل 5"/>
          <p:cNvSpPr>
            <a:spLocks noGrp="1"/>
          </p:cNvSpPr>
          <p:nvPr>
            <p:ph type="ftr" sz="quarter" idx="11"/>
          </p:nvPr>
        </p:nvSpPr>
        <p:spPr>
          <a:xfrm>
            <a:off x="3124200" y="6521450"/>
            <a:ext cx="2895600" cy="244475"/>
          </a:xfrm>
        </p:spPr>
        <p:txBody>
          <a:bodyPr/>
          <a:lstStyle>
            <a:lvl1pPr>
              <a:defRPr/>
            </a:lvl1pPr>
          </a:lstStyle>
          <a:p>
            <a:endParaRPr lang="en-US">
              <a:solidFill>
                <a:srgbClr val="2D6BC7"/>
              </a:solidFill>
            </a:endParaRPr>
          </a:p>
        </p:txBody>
      </p:sp>
      <p:sp>
        <p:nvSpPr>
          <p:cNvPr id="7" name="عنصر نائب لرقم الشريحة 6"/>
          <p:cNvSpPr>
            <a:spLocks noGrp="1"/>
          </p:cNvSpPr>
          <p:nvPr>
            <p:ph type="sldNum" sz="quarter" idx="12"/>
          </p:nvPr>
        </p:nvSpPr>
        <p:spPr>
          <a:xfrm>
            <a:off x="6553200" y="6521450"/>
            <a:ext cx="2133600" cy="244475"/>
          </a:xfrm>
        </p:spPr>
        <p:txBody>
          <a:bodyPr/>
          <a:lstStyle>
            <a:lvl1pPr>
              <a:defRPr/>
            </a:lvl1pPr>
          </a:lstStyle>
          <a:p>
            <a:fld id="{10F63FEB-0D80-475A-B914-F90A909F45FF}"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157145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3B05E432-7546-4039-A967-5025D0CCB8E7}" type="datetimeFigureOut">
              <a:rPr lang="ar-SA">
                <a:solidFill>
                  <a:srgbClr val="2D6BC7"/>
                </a:solidFill>
              </a:rPr>
              <a:pPr/>
              <a:t>23/04/1439</a:t>
            </a:fld>
            <a:endParaRPr lang="en-US">
              <a:solidFill>
                <a:srgbClr val="2D6BC7"/>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2D6BC7"/>
              </a:solidFill>
            </a:endParaRPr>
          </a:p>
        </p:txBody>
      </p:sp>
      <p:sp>
        <p:nvSpPr>
          <p:cNvPr id="6" name="عنصر نائب لرقم الشريحة 5"/>
          <p:cNvSpPr>
            <a:spLocks noGrp="1"/>
          </p:cNvSpPr>
          <p:nvPr>
            <p:ph type="sldNum" sz="quarter" idx="12"/>
          </p:nvPr>
        </p:nvSpPr>
        <p:spPr/>
        <p:txBody>
          <a:bodyPr/>
          <a:lstStyle>
            <a:lvl1pPr>
              <a:defRPr/>
            </a:lvl1pPr>
          </a:lstStyle>
          <a:p>
            <a:fld id="{675073B4-1701-485A-9111-1A5B430D389C}"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209738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42C51E56-2627-48D3-B4D3-090FA0A6332B}" type="datetimeFigureOut">
              <a:rPr lang="ar-SA">
                <a:solidFill>
                  <a:srgbClr val="2D6BC7"/>
                </a:solidFill>
              </a:rPr>
              <a:pPr/>
              <a:t>23/04/1439</a:t>
            </a:fld>
            <a:endParaRPr lang="en-US">
              <a:solidFill>
                <a:srgbClr val="2D6BC7"/>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2D6BC7"/>
              </a:solidFill>
            </a:endParaRPr>
          </a:p>
        </p:txBody>
      </p:sp>
      <p:sp>
        <p:nvSpPr>
          <p:cNvPr id="6" name="عنصر نائب لرقم الشريحة 5"/>
          <p:cNvSpPr>
            <a:spLocks noGrp="1"/>
          </p:cNvSpPr>
          <p:nvPr>
            <p:ph type="sldNum" sz="quarter" idx="12"/>
          </p:nvPr>
        </p:nvSpPr>
        <p:spPr/>
        <p:txBody>
          <a:bodyPr/>
          <a:lstStyle>
            <a:lvl1pPr>
              <a:defRPr/>
            </a:lvl1pPr>
          </a:lstStyle>
          <a:p>
            <a:fld id="{18B1A85F-392D-46FF-9A05-A10E3684DC1E}"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318455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fld id="{610CA191-944A-4E87-BD6E-F128BC1CD5C9}" type="datetimeFigureOut">
              <a:rPr lang="ar-SA">
                <a:solidFill>
                  <a:srgbClr val="2D6BC7"/>
                </a:solidFill>
              </a:rPr>
              <a:pPr/>
              <a:t>23/04/1439</a:t>
            </a:fld>
            <a:endParaRPr lang="en-US">
              <a:solidFill>
                <a:srgbClr val="2D6BC7"/>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2D6BC7"/>
              </a:solidFill>
            </a:endParaRPr>
          </a:p>
        </p:txBody>
      </p:sp>
      <p:sp>
        <p:nvSpPr>
          <p:cNvPr id="7" name="عنصر نائب لرقم الشريحة 6"/>
          <p:cNvSpPr>
            <a:spLocks noGrp="1"/>
          </p:cNvSpPr>
          <p:nvPr>
            <p:ph type="sldNum" sz="quarter" idx="12"/>
          </p:nvPr>
        </p:nvSpPr>
        <p:spPr/>
        <p:txBody>
          <a:bodyPr/>
          <a:lstStyle>
            <a:lvl1pPr>
              <a:defRPr/>
            </a:lvl1pPr>
          </a:lstStyle>
          <a:p>
            <a:fld id="{FE851047-C0C5-4CF5-98FD-C649D08CB32B}"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202520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fld id="{C1CECEB5-4A39-4BD8-ABD0-D445091D0937}" type="datetimeFigureOut">
              <a:rPr lang="ar-SA">
                <a:solidFill>
                  <a:srgbClr val="2D6BC7"/>
                </a:solidFill>
              </a:rPr>
              <a:pPr/>
              <a:t>23/04/1439</a:t>
            </a:fld>
            <a:endParaRPr lang="en-US">
              <a:solidFill>
                <a:srgbClr val="2D6BC7"/>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2D6BC7"/>
              </a:solidFill>
            </a:endParaRPr>
          </a:p>
        </p:txBody>
      </p:sp>
      <p:sp>
        <p:nvSpPr>
          <p:cNvPr id="9" name="عنصر نائب لرقم الشريحة 8"/>
          <p:cNvSpPr>
            <a:spLocks noGrp="1"/>
          </p:cNvSpPr>
          <p:nvPr>
            <p:ph type="sldNum" sz="quarter" idx="12"/>
          </p:nvPr>
        </p:nvSpPr>
        <p:spPr/>
        <p:txBody>
          <a:bodyPr/>
          <a:lstStyle>
            <a:lvl1pPr>
              <a:defRPr/>
            </a:lvl1pPr>
          </a:lstStyle>
          <a:p>
            <a:fld id="{3D034791-412E-46B1-B09D-F5C7EB877CF6}"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2138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fld id="{5E96CF1A-863F-4C64-8C81-9EDCE67309CE}" type="datetimeFigureOut">
              <a:rPr lang="ar-SA">
                <a:solidFill>
                  <a:srgbClr val="2D6BC7"/>
                </a:solidFill>
              </a:rPr>
              <a:pPr/>
              <a:t>23/04/1439</a:t>
            </a:fld>
            <a:endParaRPr lang="en-US">
              <a:solidFill>
                <a:srgbClr val="2D6BC7"/>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2D6BC7"/>
              </a:solidFill>
            </a:endParaRPr>
          </a:p>
        </p:txBody>
      </p:sp>
      <p:sp>
        <p:nvSpPr>
          <p:cNvPr id="5" name="عنصر نائب لرقم الشريحة 4"/>
          <p:cNvSpPr>
            <a:spLocks noGrp="1"/>
          </p:cNvSpPr>
          <p:nvPr>
            <p:ph type="sldNum" sz="quarter" idx="12"/>
          </p:nvPr>
        </p:nvSpPr>
        <p:spPr/>
        <p:txBody>
          <a:bodyPr/>
          <a:lstStyle>
            <a:lvl1pPr>
              <a:defRPr/>
            </a:lvl1pPr>
          </a:lstStyle>
          <a:p>
            <a:fld id="{2AC1C546-359E-4D28-9242-A10714AD9FBA}"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296359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F123CF0E-F16A-47CB-8BE2-B6A339A144F3}" type="datetimeFigureOut">
              <a:rPr lang="ar-SA">
                <a:solidFill>
                  <a:srgbClr val="2D6BC7"/>
                </a:solidFill>
              </a:rPr>
              <a:pPr/>
              <a:t>23/04/1439</a:t>
            </a:fld>
            <a:endParaRPr lang="en-US">
              <a:solidFill>
                <a:srgbClr val="2D6BC7"/>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2D6BC7"/>
              </a:solidFill>
            </a:endParaRPr>
          </a:p>
        </p:txBody>
      </p:sp>
      <p:sp>
        <p:nvSpPr>
          <p:cNvPr id="4" name="عنصر نائب لرقم الشريحة 3"/>
          <p:cNvSpPr>
            <a:spLocks noGrp="1"/>
          </p:cNvSpPr>
          <p:nvPr>
            <p:ph type="sldNum" sz="quarter" idx="12"/>
          </p:nvPr>
        </p:nvSpPr>
        <p:spPr/>
        <p:txBody>
          <a:bodyPr/>
          <a:lstStyle>
            <a:lvl1pPr>
              <a:defRPr/>
            </a:lvl1pPr>
          </a:lstStyle>
          <a:p>
            <a:fld id="{DEA30BAF-01B8-4ECF-86CA-B58A143A2150}"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145930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7E0B4E7A-DAD9-4CE1-939E-9459B479411E}" type="datetimeFigureOut">
              <a:rPr lang="ar-SA">
                <a:solidFill>
                  <a:srgbClr val="2D6BC7"/>
                </a:solidFill>
              </a:rPr>
              <a:pPr/>
              <a:t>23/04/1439</a:t>
            </a:fld>
            <a:endParaRPr lang="en-US">
              <a:solidFill>
                <a:srgbClr val="2D6BC7"/>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2D6BC7"/>
              </a:solidFill>
            </a:endParaRPr>
          </a:p>
        </p:txBody>
      </p:sp>
      <p:sp>
        <p:nvSpPr>
          <p:cNvPr id="7" name="عنصر نائب لرقم الشريحة 6"/>
          <p:cNvSpPr>
            <a:spLocks noGrp="1"/>
          </p:cNvSpPr>
          <p:nvPr>
            <p:ph type="sldNum" sz="quarter" idx="12"/>
          </p:nvPr>
        </p:nvSpPr>
        <p:spPr/>
        <p:txBody>
          <a:bodyPr/>
          <a:lstStyle>
            <a:lvl1pPr>
              <a:defRPr/>
            </a:lvl1pPr>
          </a:lstStyle>
          <a:p>
            <a:fld id="{8D084C84-B044-4DC9-9E4D-BB5C29ABCDC4}"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109634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ED28666C-BFD8-449C-9C84-B873D6CED865}" type="datetimeFigureOut">
              <a:rPr lang="ar-SA">
                <a:solidFill>
                  <a:srgbClr val="2D6BC7"/>
                </a:solidFill>
              </a:rPr>
              <a:pPr/>
              <a:t>23/04/1439</a:t>
            </a:fld>
            <a:endParaRPr lang="en-US">
              <a:solidFill>
                <a:srgbClr val="2D6BC7"/>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2D6BC7"/>
              </a:solidFill>
            </a:endParaRPr>
          </a:p>
        </p:txBody>
      </p:sp>
      <p:sp>
        <p:nvSpPr>
          <p:cNvPr id="7" name="عنصر نائب لرقم الشريحة 6"/>
          <p:cNvSpPr>
            <a:spLocks noGrp="1"/>
          </p:cNvSpPr>
          <p:nvPr>
            <p:ph type="sldNum" sz="quarter" idx="12"/>
          </p:nvPr>
        </p:nvSpPr>
        <p:spPr/>
        <p:txBody>
          <a:bodyPr/>
          <a:lstStyle>
            <a:lvl1pPr>
              <a:defRPr/>
            </a:lvl1pPr>
          </a:lstStyle>
          <a:p>
            <a:fld id="{D6445C21-6C5F-431D-961B-0765D9DDD1C3}" type="slidenum">
              <a:rPr lang="ar-SA">
                <a:solidFill>
                  <a:srgbClr val="2D6BC7"/>
                </a:solidFill>
              </a:rPr>
              <a:pPr/>
              <a:t>‹#›</a:t>
            </a:fld>
            <a:endParaRPr lang="en-US">
              <a:solidFill>
                <a:srgbClr val="2D6BC7"/>
              </a:solidFill>
            </a:endParaRPr>
          </a:p>
        </p:txBody>
      </p:sp>
    </p:spTree>
    <p:extLst>
      <p:ext uri="{BB962C8B-B14F-4D97-AF65-F5344CB8AC3E}">
        <p14:creationId xmlns:p14="http://schemas.microsoft.com/office/powerpoint/2010/main" val="97363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3186" name="Rectangle 2"/>
          <p:cNvSpPr>
            <a:spLocks noChangeArrowheads="1"/>
          </p:cNvSpPr>
          <p:nvPr/>
        </p:nvSpPr>
        <p:spPr bwMode="ltGray">
          <a:xfrm>
            <a:off x="11113" y="0"/>
            <a:ext cx="9132887" cy="1125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grpSp>
        <p:nvGrpSpPr>
          <p:cNvPr id="93187" name="Group 3"/>
          <p:cNvGrpSpPr>
            <a:grpSpLocks/>
          </p:cNvGrpSpPr>
          <p:nvPr/>
        </p:nvGrpSpPr>
        <p:grpSpPr bwMode="auto">
          <a:xfrm>
            <a:off x="0" y="879475"/>
            <a:ext cx="9144000" cy="144463"/>
            <a:chOff x="1519" y="554"/>
            <a:chExt cx="4241" cy="91"/>
          </a:xfrm>
        </p:grpSpPr>
        <p:sp>
          <p:nvSpPr>
            <p:cNvPr id="93188" name="Line 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3189" name="Line 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sp>
          <p:nvSpPr>
            <p:cNvPr id="93190" name="Line 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a:solidFill>
                  <a:srgbClr val="1D528D"/>
                </a:solidFill>
                <a:cs typeface="Arial" pitchFamily="34" charset="0"/>
              </a:endParaRPr>
            </a:p>
          </p:txBody>
        </p:sp>
      </p:grpSp>
      <p:grpSp>
        <p:nvGrpSpPr>
          <p:cNvPr id="93191" name="Group 7"/>
          <p:cNvGrpSpPr>
            <a:grpSpLocks/>
          </p:cNvGrpSpPr>
          <p:nvPr/>
        </p:nvGrpSpPr>
        <p:grpSpPr bwMode="auto">
          <a:xfrm>
            <a:off x="0" y="-11113"/>
            <a:ext cx="2341563" cy="1123951"/>
            <a:chOff x="0" y="0"/>
            <a:chExt cx="1475" cy="694"/>
          </a:xfrm>
        </p:grpSpPr>
        <p:graphicFrame>
          <p:nvGraphicFramePr>
            <p:cNvPr id="93192" name="Object 8"/>
            <p:cNvGraphicFramePr>
              <a:graphicFrameLocks noChangeAspect="1"/>
            </p:cNvGraphicFramePr>
            <p:nvPr userDrawn="1"/>
          </p:nvGraphicFramePr>
          <p:xfrm>
            <a:off x="695" y="0"/>
            <a:ext cx="780" cy="692"/>
          </p:xfrm>
          <a:graphic>
            <a:graphicData uri="http://schemas.openxmlformats.org/presentationml/2006/ole">
              <mc:AlternateContent xmlns:mc="http://schemas.openxmlformats.org/markup-compatibility/2006">
                <mc:Choice xmlns:v="urn:schemas-microsoft-com:vml" Requires="v">
                  <p:oleObj spid="_x0000_s2058" name="Image" r:id="rId16" imgW="3646321" imgH="3931376" progId="">
                    <p:embed/>
                  </p:oleObj>
                </mc:Choice>
                <mc:Fallback>
                  <p:oleObj name="Image" r:id="rId16" imgW="3646321" imgH="3931376"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b="11470"/>
                        <a:stretch>
                          <a:fillRect/>
                        </a:stretch>
                      </p:blipFill>
                      <p:spPr bwMode="auto">
                        <a:xfrm>
                          <a:off x="695" y="0"/>
                          <a:ext cx="780" cy="692"/>
                        </a:xfrm>
                        <a:prstGeom prst="rect">
                          <a:avLst/>
                        </a:prstGeom>
                        <a:noFill/>
                        <a:ln>
                          <a:noFill/>
                        </a:ln>
                        <a:effectLst/>
                        <a:extLst>
                          <a:ext uri="{909E8E84-426E-40DD-AFC4-6F175D3DCCD1}">
                            <a14:hiddenFill xmlns:a14="http://schemas.microsoft.com/office/drawing/2010/main">
                              <a:solidFill>
                                <a:srgbClr val="2D6BC7"/>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93193" name="Object 9"/>
            <p:cNvGraphicFramePr>
              <a:graphicFrameLocks noChangeAspect="1"/>
            </p:cNvGraphicFramePr>
            <p:nvPr userDrawn="1"/>
          </p:nvGraphicFramePr>
          <p:xfrm>
            <a:off x="0" y="0"/>
            <a:ext cx="737" cy="694"/>
          </p:xfrm>
          <a:graphic>
            <a:graphicData uri="http://schemas.openxmlformats.org/presentationml/2006/ole">
              <mc:AlternateContent xmlns:mc="http://schemas.openxmlformats.org/markup-compatibility/2006">
                <mc:Choice xmlns:v="urn:schemas-microsoft-com:vml" Requires="v">
                  <p:oleObj spid="_x0000_s2059" name="Image" r:id="rId18" imgW="2575783" imgH="2545301" progId="">
                    <p:embed/>
                  </p:oleObj>
                </mc:Choice>
                <mc:Fallback>
                  <p:oleObj name="Image" r:id="rId18" imgW="2575783" imgH="2545301"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37" cy="694"/>
                        </a:xfrm>
                        <a:prstGeom prst="rect">
                          <a:avLst/>
                        </a:prstGeom>
                        <a:noFill/>
                        <a:ln>
                          <a:noFill/>
                        </a:ln>
                        <a:effectLst/>
                        <a:extLst>
                          <a:ext uri="{909E8E84-426E-40DD-AFC4-6F175D3DCCD1}">
                            <a14:hiddenFill xmlns:a14="http://schemas.microsoft.com/office/drawing/2010/main">
                              <a:solidFill>
                                <a:srgbClr val="2D6BC7"/>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pSp>
      <p:sp>
        <p:nvSpPr>
          <p:cNvPr id="93194" name="Rectangle 10"/>
          <p:cNvSpPr>
            <a:spLocks noGrp="1" noChangeArrowheads="1"/>
          </p:cNvSpPr>
          <p:nvPr>
            <p:ph type="title"/>
          </p:nvPr>
        </p:nvSpPr>
        <p:spPr bwMode="auto">
          <a:xfrm>
            <a:off x="2514600" y="228600"/>
            <a:ext cx="632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95" name="Rectangle 11"/>
          <p:cNvSpPr>
            <a:spLocks noGrp="1" noChangeArrowheads="1"/>
          </p:cNvSpPr>
          <p:nvPr>
            <p:ph type="body" idx="1"/>
          </p:nvPr>
        </p:nvSpPr>
        <p:spPr bwMode="auto">
          <a:xfrm>
            <a:off x="457200" y="1295400"/>
            <a:ext cx="82296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96" name="Rectangle 12"/>
          <p:cNvSpPr>
            <a:spLocks noGrp="1" noChangeArrowheads="1"/>
          </p:cNvSpPr>
          <p:nvPr>
            <p:ph type="dt" sz="half" idx="2"/>
          </p:nvPr>
        </p:nvSpPr>
        <p:spPr bwMode="auto">
          <a:xfrm>
            <a:off x="457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1"/>
                </a:solidFill>
              </a:defRPr>
            </a:lvl1pPr>
          </a:lstStyle>
          <a:p>
            <a:pPr algn="l" rtl="0" fontAlgn="base">
              <a:spcBef>
                <a:spcPct val="0"/>
              </a:spcBef>
              <a:spcAft>
                <a:spcPct val="0"/>
              </a:spcAft>
            </a:pPr>
            <a:fld id="{2F6E82CF-6E69-44FF-88C0-4E2C079501D1}" type="datetimeFigureOut">
              <a:rPr lang="ar-SA">
                <a:solidFill>
                  <a:srgbClr val="2D6BC7"/>
                </a:solidFill>
                <a:cs typeface="Arial" pitchFamily="34" charset="0"/>
              </a:rPr>
              <a:pPr algn="l" rtl="0" fontAlgn="base">
                <a:spcBef>
                  <a:spcPct val="0"/>
                </a:spcBef>
                <a:spcAft>
                  <a:spcPct val="0"/>
                </a:spcAft>
              </a:pPr>
              <a:t>23/04/1439</a:t>
            </a:fld>
            <a:endParaRPr lang="en-US">
              <a:solidFill>
                <a:srgbClr val="2D6BC7"/>
              </a:solidFill>
              <a:cs typeface="Arial" pitchFamily="34" charset="0"/>
            </a:endParaRPr>
          </a:p>
        </p:txBody>
      </p:sp>
      <p:sp>
        <p:nvSpPr>
          <p:cNvPr id="93197" name="Rectangle 13"/>
          <p:cNvSpPr>
            <a:spLocks noGrp="1" noChangeArrowheads="1"/>
          </p:cNvSpPr>
          <p:nvPr>
            <p:ph type="ftr" sz="quarter" idx="3"/>
          </p:nvPr>
        </p:nvSpPr>
        <p:spPr bwMode="auto">
          <a:xfrm>
            <a:off x="3124200" y="652145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accent1"/>
                </a:solidFill>
              </a:defRPr>
            </a:lvl1pPr>
          </a:lstStyle>
          <a:p>
            <a:pPr rtl="0" fontAlgn="base">
              <a:spcBef>
                <a:spcPct val="0"/>
              </a:spcBef>
              <a:spcAft>
                <a:spcPct val="0"/>
              </a:spcAft>
            </a:pPr>
            <a:endParaRPr lang="en-US">
              <a:solidFill>
                <a:srgbClr val="2D6BC7"/>
              </a:solidFill>
              <a:cs typeface="Arial" pitchFamily="34" charset="0"/>
            </a:endParaRPr>
          </a:p>
        </p:txBody>
      </p:sp>
      <p:sp>
        <p:nvSpPr>
          <p:cNvPr id="93198" name="Rectangle 14"/>
          <p:cNvSpPr>
            <a:spLocks noGrp="1" noChangeArrowheads="1"/>
          </p:cNvSpPr>
          <p:nvPr>
            <p:ph type="sldNum" sz="quarter" idx="4"/>
          </p:nvPr>
        </p:nvSpPr>
        <p:spPr bwMode="auto">
          <a:xfrm>
            <a:off x="6553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rtl="0" fontAlgn="base">
              <a:spcBef>
                <a:spcPct val="0"/>
              </a:spcBef>
              <a:spcAft>
                <a:spcPct val="0"/>
              </a:spcAft>
            </a:pPr>
            <a:fld id="{3C33198A-C7F5-4CAB-AFCA-D55013D6253D}" type="slidenum">
              <a:rPr lang="ar-SA">
                <a:solidFill>
                  <a:srgbClr val="2D6BC7"/>
                </a:solidFill>
                <a:cs typeface="Arial" pitchFamily="34" charset="0"/>
              </a:rPr>
              <a:pPr rtl="0" fontAlgn="base">
                <a:spcBef>
                  <a:spcPct val="0"/>
                </a:spcBef>
                <a:spcAft>
                  <a:spcPct val="0"/>
                </a:spcAft>
              </a:pPr>
              <a:t>‹#›</a:t>
            </a:fld>
            <a:endParaRPr lang="en-US">
              <a:solidFill>
                <a:srgbClr val="2D6BC7"/>
              </a:solidFill>
              <a:cs typeface="Arial" pitchFamily="34" charset="0"/>
            </a:endParaRPr>
          </a:p>
        </p:txBody>
      </p:sp>
      <p:grpSp>
        <p:nvGrpSpPr>
          <p:cNvPr id="93199" name="Group 15"/>
          <p:cNvGrpSpPr>
            <a:grpSpLocks/>
          </p:cNvGrpSpPr>
          <p:nvPr/>
        </p:nvGrpSpPr>
        <p:grpSpPr bwMode="auto">
          <a:xfrm>
            <a:off x="0" y="1109663"/>
            <a:ext cx="9144000" cy="169862"/>
            <a:chOff x="0" y="699"/>
            <a:chExt cx="5760" cy="107"/>
          </a:xfrm>
        </p:grpSpPr>
        <p:sp>
          <p:nvSpPr>
            <p:cNvPr id="93200" name="Rectangle 16"/>
            <p:cNvSpPr>
              <a:spLocks noChangeArrowheads="1"/>
            </p:cNvSpPr>
            <p:nvPr userDrawn="1"/>
          </p:nvSpPr>
          <p:spPr bwMode="gray">
            <a:xfrm>
              <a:off x="0" y="699"/>
              <a:ext cx="5760" cy="4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sp>
          <p:nvSpPr>
            <p:cNvPr id="93201" name="Rectangle 17"/>
            <p:cNvSpPr>
              <a:spLocks noChangeArrowheads="1"/>
            </p:cNvSpPr>
            <p:nvPr userDrawn="1"/>
          </p:nvSpPr>
          <p:spPr bwMode="gray">
            <a:xfrm>
              <a:off x="1476" y="713"/>
              <a:ext cx="4284" cy="9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a:solidFill>
                  <a:srgbClr val="1D528D"/>
                </a:solidFill>
                <a:cs typeface="Arial" pitchFamily="34" charset="0"/>
              </a:endParaRPr>
            </a:p>
          </p:txBody>
        </p:sp>
      </p:grpSp>
    </p:spTree>
    <p:extLst>
      <p:ext uri="{BB962C8B-B14F-4D97-AF65-F5344CB8AC3E}">
        <p14:creationId xmlns:p14="http://schemas.microsoft.com/office/powerpoint/2010/main" val="152939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fontAlgn="base">
        <a:spcBef>
          <a:spcPct val="0"/>
        </a:spcBef>
        <a:spcAft>
          <a:spcPct val="0"/>
        </a:spcAft>
        <a:defRPr sz="4000">
          <a:solidFill>
            <a:schemeClr val="bg1"/>
          </a:solidFill>
          <a:latin typeface="+mj-lt"/>
          <a:ea typeface="+mj-ea"/>
          <a:cs typeface="+mj-cs"/>
        </a:defRPr>
      </a:lvl1pPr>
      <a:lvl2pPr algn="r" rtl="0" fontAlgn="base">
        <a:spcBef>
          <a:spcPct val="0"/>
        </a:spcBef>
        <a:spcAft>
          <a:spcPct val="0"/>
        </a:spcAft>
        <a:defRPr sz="4000">
          <a:solidFill>
            <a:schemeClr val="bg1"/>
          </a:solidFill>
          <a:latin typeface="Arial" pitchFamily="34" charset="0"/>
        </a:defRPr>
      </a:lvl2pPr>
      <a:lvl3pPr algn="r" rtl="0" fontAlgn="base">
        <a:spcBef>
          <a:spcPct val="0"/>
        </a:spcBef>
        <a:spcAft>
          <a:spcPct val="0"/>
        </a:spcAft>
        <a:defRPr sz="4000">
          <a:solidFill>
            <a:schemeClr val="bg1"/>
          </a:solidFill>
          <a:latin typeface="Arial" pitchFamily="34" charset="0"/>
        </a:defRPr>
      </a:lvl3pPr>
      <a:lvl4pPr algn="r" rtl="0" fontAlgn="base">
        <a:spcBef>
          <a:spcPct val="0"/>
        </a:spcBef>
        <a:spcAft>
          <a:spcPct val="0"/>
        </a:spcAft>
        <a:defRPr sz="4000">
          <a:solidFill>
            <a:schemeClr val="bg1"/>
          </a:solidFill>
          <a:latin typeface="Arial" pitchFamily="34" charset="0"/>
        </a:defRPr>
      </a:lvl4pPr>
      <a:lvl5pPr algn="r" rtl="0" fontAlgn="base">
        <a:spcBef>
          <a:spcPct val="0"/>
        </a:spcBef>
        <a:spcAft>
          <a:spcPct val="0"/>
        </a:spcAft>
        <a:defRPr sz="4000">
          <a:solidFill>
            <a:schemeClr val="bg1"/>
          </a:solidFill>
          <a:latin typeface="Arial" pitchFamily="34" charset="0"/>
        </a:defRPr>
      </a:lvl5pPr>
      <a:lvl6pPr marL="457200" algn="r" rtl="0" fontAlgn="base">
        <a:spcBef>
          <a:spcPct val="0"/>
        </a:spcBef>
        <a:spcAft>
          <a:spcPct val="0"/>
        </a:spcAft>
        <a:defRPr sz="4000">
          <a:solidFill>
            <a:schemeClr val="bg1"/>
          </a:solidFill>
          <a:latin typeface="Arial" pitchFamily="34" charset="0"/>
        </a:defRPr>
      </a:lvl6pPr>
      <a:lvl7pPr marL="914400" algn="r" rtl="0" fontAlgn="base">
        <a:spcBef>
          <a:spcPct val="0"/>
        </a:spcBef>
        <a:spcAft>
          <a:spcPct val="0"/>
        </a:spcAft>
        <a:defRPr sz="4000">
          <a:solidFill>
            <a:schemeClr val="bg1"/>
          </a:solidFill>
          <a:latin typeface="Arial" pitchFamily="34" charset="0"/>
        </a:defRPr>
      </a:lvl7pPr>
      <a:lvl8pPr marL="1371600" algn="r" rtl="0" fontAlgn="base">
        <a:spcBef>
          <a:spcPct val="0"/>
        </a:spcBef>
        <a:spcAft>
          <a:spcPct val="0"/>
        </a:spcAft>
        <a:defRPr sz="4000">
          <a:solidFill>
            <a:schemeClr val="bg1"/>
          </a:solidFill>
          <a:latin typeface="Arial" pitchFamily="34" charset="0"/>
        </a:defRPr>
      </a:lvl8pPr>
      <a:lvl9pPr marL="1828800" algn="r" rtl="0" fontAlgn="base">
        <a:spcBef>
          <a:spcPct val="0"/>
        </a:spcBef>
        <a:spcAft>
          <a:spcPct val="0"/>
        </a:spcAft>
        <a:defRPr sz="4000">
          <a:solidFill>
            <a:schemeClr val="bg1"/>
          </a:solidFill>
          <a:latin typeface="Arial" pitchFamily="34"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nvGraphicFramePr>
        <p:xfrm>
          <a:off x="457200" y="2514600"/>
          <a:ext cx="8083550" cy="3554415"/>
        </p:xfrm>
        <a:graphic>
          <a:graphicData uri="http://schemas.openxmlformats.org/drawingml/2006/table">
            <a:tbl>
              <a:tblPr rtl="1"/>
              <a:tblGrid>
                <a:gridCol w="2439987"/>
                <a:gridCol w="2441575"/>
                <a:gridCol w="3201988"/>
              </a:tblGrid>
              <a:tr h="652463">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3600" b="1" i="0" u="none" strike="noStrike" cap="none" normalizeH="0" baseline="0" dirty="0" smtClean="0">
                          <a:ln>
                            <a:noFill/>
                          </a:ln>
                          <a:solidFill>
                            <a:srgbClr val="971D31"/>
                          </a:solidFill>
                          <a:effectLst>
                            <a:outerShdw blurRad="38100" dist="38100" dir="2700000" algn="tl">
                              <a:srgbClr val="000000"/>
                            </a:outerShdw>
                          </a:effectLst>
                          <a:latin typeface="Arial" pitchFamily="34" charset="0"/>
                          <a:cs typeface="Arial" pitchFamily="34" charset="0"/>
                        </a:rPr>
                        <a:t>الجيل</a:t>
                      </a:r>
                      <a:endParaRPr kumimoji="0" lang="en-US" sz="3600" b="1" i="0" u="none" strike="noStrike" cap="none" normalizeH="0" baseline="0" dirty="0" smtClean="0">
                        <a:ln>
                          <a:noFill/>
                        </a:ln>
                        <a:solidFill>
                          <a:srgbClr val="971D3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3600" b="1" i="0" u="none" strike="noStrike" cap="none" normalizeH="0" baseline="0" smtClean="0">
                          <a:ln>
                            <a:noFill/>
                          </a:ln>
                          <a:solidFill>
                            <a:srgbClr val="971D31"/>
                          </a:solidFill>
                          <a:effectLst>
                            <a:outerShdw blurRad="38100" dist="38100" dir="2700000" algn="tl">
                              <a:srgbClr val="000000"/>
                            </a:outerShdw>
                          </a:effectLst>
                          <a:latin typeface="Arial" pitchFamily="34" charset="0"/>
                          <a:cs typeface="Arial" pitchFamily="34" charset="0"/>
                        </a:rPr>
                        <a:t>السنة</a:t>
                      </a:r>
                      <a:endParaRPr kumimoji="0" lang="en-US" sz="3600" b="1" i="0" u="none" strike="noStrike" cap="none" normalizeH="0" baseline="0" smtClean="0">
                        <a:ln>
                          <a:noFill/>
                        </a:ln>
                        <a:solidFill>
                          <a:srgbClr val="971D3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3600" b="1" i="0" u="none" strike="noStrike" cap="none" normalizeH="0" baseline="0" smtClean="0">
                          <a:ln>
                            <a:noFill/>
                          </a:ln>
                          <a:solidFill>
                            <a:srgbClr val="971D31"/>
                          </a:solidFill>
                          <a:effectLst>
                            <a:outerShdw blurRad="38100" dist="38100" dir="2700000" algn="tl">
                              <a:srgbClr val="000000"/>
                            </a:outerShdw>
                          </a:effectLst>
                          <a:latin typeface="Arial" pitchFamily="34" charset="0"/>
                          <a:cs typeface="Arial" pitchFamily="34" charset="0"/>
                        </a:rPr>
                        <a:t>التكوين</a:t>
                      </a:r>
                      <a:endParaRPr kumimoji="0" lang="en-US" sz="3600" b="1" i="0" u="none" strike="noStrike" cap="none" normalizeH="0" baseline="0" smtClean="0">
                        <a:ln>
                          <a:noFill/>
                        </a:ln>
                        <a:solidFill>
                          <a:srgbClr val="971D3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28638">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الجيل الاول</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1946</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الصمامات المفرغة</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82613">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الجيل الثانى</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1958</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الترانزستور</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82613">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الجيل الثالث</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1964</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الدوائر المتكاملة</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25475">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الجيل الرابع</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1971</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تطوير الدوائر الالكترونية</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82613">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الجيل الخامس</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1992</a:t>
                      </a: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r" defTabSz="914400" rtl="1" eaLnBrk="1" latinLnBrk="0" hangingPunct="1">
                        <a:defRPr sz="1800" kern="1200">
                          <a:solidFill>
                            <a:schemeClr val="tx1"/>
                          </a:solidFill>
                          <a:latin typeface="Arial"/>
                          <a:cs typeface="Arial"/>
                        </a:defRPr>
                      </a:lvl1pPr>
                      <a:lvl2pPr marL="457200" algn="r" defTabSz="914400" rtl="1" eaLnBrk="1" latinLnBrk="0" hangingPunct="1">
                        <a:defRPr sz="1800" kern="1200">
                          <a:solidFill>
                            <a:schemeClr val="tx1"/>
                          </a:solidFill>
                          <a:latin typeface="Arial"/>
                          <a:cs typeface="Arial"/>
                        </a:defRPr>
                      </a:lvl2pPr>
                      <a:lvl3pPr marL="914400" algn="r" defTabSz="914400" rtl="1" eaLnBrk="1" latinLnBrk="0" hangingPunct="1">
                        <a:defRPr sz="1800" kern="1200">
                          <a:solidFill>
                            <a:schemeClr val="tx1"/>
                          </a:solidFill>
                          <a:latin typeface="Arial"/>
                          <a:cs typeface="Arial"/>
                        </a:defRPr>
                      </a:lvl3pPr>
                      <a:lvl4pPr marL="1371600" algn="r" defTabSz="914400" rtl="1" eaLnBrk="1" latinLnBrk="0" hangingPunct="1">
                        <a:defRPr sz="1800" kern="1200">
                          <a:solidFill>
                            <a:schemeClr val="tx1"/>
                          </a:solidFill>
                          <a:latin typeface="Arial"/>
                          <a:cs typeface="Arial"/>
                        </a:defRPr>
                      </a:lvl4pPr>
                      <a:lvl5pPr marL="1828800" algn="r" defTabSz="914400" rtl="1" eaLnBrk="1" latinLnBrk="0" hangingPunct="1">
                        <a:defRPr sz="1800" kern="1200">
                          <a:solidFill>
                            <a:schemeClr val="tx1"/>
                          </a:solidFill>
                          <a:latin typeface="Arial"/>
                          <a:cs typeface="Arial"/>
                        </a:defRPr>
                      </a:lvl5pPr>
                      <a:lvl6pPr marL="2286000" algn="r" defTabSz="914400" rtl="1" eaLnBrk="1" latinLnBrk="0" hangingPunct="1">
                        <a:defRPr sz="1800" kern="1200">
                          <a:solidFill>
                            <a:schemeClr val="tx1"/>
                          </a:solidFill>
                          <a:latin typeface="Arial"/>
                          <a:cs typeface="Arial"/>
                        </a:defRPr>
                      </a:lvl6pPr>
                      <a:lvl7pPr marL="2743200" algn="r" defTabSz="914400" rtl="1" eaLnBrk="1" latinLnBrk="0" hangingPunct="1">
                        <a:defRPr sz="1800" kern="1200">
                          <a:solidFill>
                            <a:schemeClr val="tx1"/>
                          </a:solidFill>
                          <a:latin typeface="Arial"/>
                          <a:cs typeface="Arial"/>
                        </a:defRPr>
                      </a:lvl7pPr>
                      <a:lvl8pPr marL="3200400" algn="r" defTabSz="914400" rtl="1" eaLnBrk="1" latinLnBrk="0" hangingPunct="1">
                        <a:defRPr sz="1800" kern="1200">
                          <a:solidFill>
                            <a:schemeClr val="tx1"/>
                          </a:solidFill>
                          <a:latin typeface="Arial"/>
                          <a:cs typeface="Arial"/>
                        </a:defRPr>
                      </a:lvl8pPr>
                      <a:lvl9pPr marL="3657600" algn="r" defTabSz="914400" rtl="1" eaLnBrk="1" latinLnBrk="0" hangingPunct="1">
                        <a:defRPr sz="1800" kern="1200">
                          <a:solidFill>
                            <a:schemeClr val="tx1"/>
                          </a:solidFill>
                          <a:latin typeface="Arial"/>
                          <a:cs typeface="Arial"/>
                        </a:defRPr>
                      </a:lvl9p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الشرائح الدقيقة</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4" name="مستطيل 3"/>
          <p:cNvSpPr/>
          <p:nvPr/>
        </p:nvSpPr>
        <p:spPr>
          <a:xfrm>
            <a:off x="2555776" y="1556792"/>
            <a:ext cx="4144996" cy="584775"/>
          </a:xfrm>
          <a:prstGeom prst="rect">
            <a:avLst/>
          </a:prstGeom>
        </p:spPr>
        <p:txBody>
          <a:bodyPr wrap="square">
            <a:spAutoFit/>
          </a:bodyPr>
          <a:lstStyle/>
          <a:p>
            <a:pPr algn="ctr"/>
            <a:r>
              <a:rPr lang="ar-IQ" sz="3200" b="1" dirty="0" smtClean="0"/>
              <a:t>مراحل تطوير الحاسب </a:t>
            </a:r>
            <a:r>
              <a:rPr lang="ar-IQ" sz="3200" b="1" dirty="0" err="1" smtClean="0"/>
              <a:t>الالى</a:t>
            </a:r>
            <a:endParaRPr lang="ar-IQ" sz="3200" b="1" dirty="0"/>
          </a:p>
        </p:txBody>
      </p:sp>
    </p:spTree>
    <p:extLst>
      <p:ext uri="{BB962C8B-B14F-4D97-AF65-F5344CB8AC3E}">
        <p14:creationId xmlns:p14="http://schemas.microsoft.com/office/powerpoint/2010/main" val="25733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484784"/>
            <a:ext cx="8808210" cy="5112568"/>
          </a:xfrm>
        </p:spPr>
        <p:txBody>
          <a:bodyPr/>
          <a:lstStyle/>
          <a:p>
            <a:pPr rtl="1"/>
            <a:r>
              <a:rPr lang="ar-IQ" sz="2800" b="1" dirty="0" smtClean="0">
                <a:solidFill>
                  <a:schemeClr val="tx1"/>
                </a:solidFill>
              </a:rPr>
              <a:t>الجيل الخامس:1992</a:t>
            </a:r>
            <a:br>
              <a:rPr lang="ar-IQ" sz="2800" b="1" dirty="0" smtClean="0">
                <a:solidFill>
                  <a:schemeClr val="tx1"/>
                </a:solidFill>
              </a:rPr>
            </a:br>
            <a:r>
              <a:rPr lang="ar-IQ" sz="2800" b="1" dirty="0" smtClean="0">
                <a:solidFill>
                  <a:schemeClr val="tx1"/>
                </a:solidFill>
              </a:rPr>
              <a:t>1)السرعة, وسعة الذاكرة والحجم والموثوقية وإلى تخفيض التكلفة. </a:t>
            </a:r>
            <a:br>
              <a:rPr lang="ar-IQ" sz="2800" b="1" dirty="0" smtClean="0">
                <a:solidFill>
                  <a:schemeClr val="tx1"/>
                </a:solidFill>
              </a:rPr>
            </a:br>
            <a:r>
              <a:rPr lang="ar-IQ" sz="2800" b="1" dirty="0" smtClean="0">
                <a:solidFill>
                  <a:schemeClr val="tx1"/>
                </a:solidFill>
              </a:rPr>
              <a:t>2).تطوير أقراص التخزين الضوئية(</a:t>
            </a:r>
            <a:r>
              <a:rPr lang="en-US" sz="2800" b="1" dirty="0" smtClean="0">
                <a:solidFill>
                  <a:schemeClr val="tx1"/>
                </a:solidFill>
              </a:rPr>
              <a:t>Optical Disk Storage)</a:t>
            </a:r>
            <a:r>
              <a:rPr lang="ar-IQ" sz="2800" b="1" dirty="0" smtClean="0">
                <a:solidFill>
                  <a:schemeClr val="tx1"/>
                </a:solidFill>
              </a:rPr>
              <a:t>حيث يتم تسجيل البيانات عليها بأشعة الليزر وقد أدى هذا إلى ظهور أقراص تستعمل كذاكرة مساعدة</a:t>
            </a:r>
            <a:r>
              <a:rPr lang="en-US" sz="2800" b="1" dirty="0" smtClean="0">
                <a:solidFill>
                  <a:schemeClr val="tx1"/>
                </a:solidFill>
              </a:rPr>
              <a:t>Secondary Memory</a:t>
            </a:r>
            <a:r>
              <a:rPr lang="ar-IQ" sz="2800" b="1" dirty="0" smtClean="0">
                <a:solidFill>
                  <a:schemeClr val="tx1"/>
                </a:solidFill>
              </a:rPr>
              <a:t>تمتاز بسعة عالية وكذلك ظهور الاقراص المدمجة (</a:t>
            </a:r>
            <a:r>
              <a:rPr lang="en-US" sz="2800" b="1" dirty="0" smtClean="0">
                <a:solidFill>
                  <a:schemeClr val="tx1"/>
                </a:solidFill>
              </a:rPr>
              <a:t>CD: Compact Disk Rom)</a:t>
            </a:r>
            <a:r>
              <a:rPr lang="ar-IQ" sz="2800" b="1" dirty="0" smtClean="0">
                <a:solidFill>
                  <a:schemeClr val="tx1"/>
                </a:solidFill>
              </a:rPr>
              <a:t>وتقنيات الوسائط المتعددة</a:t>
            </a:r>
            <a:r>
              <a:rPr lang="en-US" sz="2800" b="1" dirty="0" smtClean="0">
                <a:solidFill>
                  <a:schemeClr val="tx1"/>
                </a:solidFill>
              </a:rPr>
              <a:t>Multi-Media.</a:t>
            </a:r>
            <a:r>
              <a:rPr lang="ar-IQ" sz="2800" b="1" dirty="0" smtClean="0">
                <a:solidFill>
                  <a:schemeClr val="tx1"/>
                </a:solidFill>
              </a:rPr>
              <a:t>هو جيل الذكاء الاصطناعي</a:t>
            </a:r>
            <a:br>
              <a:rPr lang="ar-IQ" sz="2800" b="1" dirty="0" smtClean="0">
                <a:solidFill>
                  <a:schemeClr val="tx1"/>
                </a:solidFill>
              </a:rPr>
            </a:br>
            <a:r>
              <a:rPr lang="ar-IQ" sz="2800" b="1" dirty="0" smtClean="0">
                <a:solidFill>
                  <a:schemeClr val="tx1"/>
                </a:solidFill>
              </a:rPr>
              <a:t>3) التطور في مجال الذكاء الاصطناعي وهو فرع من علم الحاسوب يبحث في استعمال الحاسوب لمحاكاة التفكير البشري. 4)التطور في مجال معالجة اللغات الطبيعية واستنطاق الحاسوب وظهور بطاقات الصوت . 5)ظهور الحواسيب التي تستخدم عدة معالجات. 6)التطور في مجال الشبكات مما أدى إلى استعمال قواعد البيانات المختلفة على نطاق عالمي.</a:t>
            </a:r>
            <a:endParaRPr lang="ar-IQ" sz="2800" b="1" dirty="0">
              <a:solidFill>
                <a:schemeClr val="tx1"/>
              </a:solidFill>
            </a:endParaRPr>
          </a:p>
        </p:txBody>
      </p:sp>
    </p:spTree>
    <p:extLst>
      <p:ext uri="{BB962C8B-B14F-4D97-AF65-F5344CB8AC3E}">
        <p14:creationId xmlns:p14="http://schemas.microsoft.com/office/powerpoint/2010/main" val="161723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44824"/>
            <a:ext cx="4104456" cy="3960440"/>
          </a:xfrm>
          <a:prstGeom prst="rect">
            <a:avLst/>
          </a:prstGeom>
          <a:noFill/>
          <a:ln>
            <a:noFill/>
          </a:ln>
        </p:spPr>
      </p:pic>
      <p:pic>
        <p:nvPicPr>
          <p:cNvPr id="4" name="صورة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465704"/>
            <a:ext cx="3816423" cy="3339559"/>
          </a:xfrm>
          <a:prstGeom prst="rect">
            <a:avLst/>
          </a:prstGeom>
          <a:noFill/>
        </p:spPr>
      </p:pic>
    </p:spTree>
    <p:extLst>
      <p:ext uri="{BB962C8B-B14F-4D97-AF65-F5344CB8AC3E}">
        <p14:creationId xmlns:p14="http://schemas.microsoft.com/office/powerpoint/2010/main" val="4220708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0" y="1268760"/>
            <a:ext cx="9144000" cy="4176464"/>
          </a:xfrm>
        </p:spPr>
        <p:txBody>
          <a:bodyPr/>
          <a:lstStyle/>
          <a:p>
            <a:pPr rtl="1"/>
            <a:r>
              <a:rPr lang="ar-IQ" sz="3200" b="1" dirty="0" smtClean="0">
                <a:solidFill>
                  <a:schemeClr val="tx1"/>
                </a:solidFill>
              </a:rPr>
              <a:t>الجيل الاول :1946</a:t>
            </a:r>
            <a:r>
              <a:rPr lang="ar-IQ" sz="3200" b="1" smtClean="0">
                <a:solidFill>
                  <a:schemeClr val="tx1"/>
                </a:solidFill>
              </a:rPr>
              <a:t/>
            </a:r>
            <a:br>
              <a:rPr lang="ar-IQ" sz="3200" b="1" smtClean="0">
                <a:solidFill>
                  <a:schemeClr val="tx1"/>
                </a:solidFill>
              </a:rPr>
            </a:br>
            <a:r>
              <a:rPr lang="ar-IQ" sz="3200" b="1" smtClean="0">
                <a:solidFill>
                  <a:schemeClr val="tx1"/>
                </a:solidFill>
              </a:rPr>
              <a:t>الصمامات </a:t>
            </a:r>
            <a:r>
              <a:rPr lang="ar-IQ" sz="3200" b="1" dirty="0" smtClean="0">
                <a:solidFill>
                  <a:schemeClr val="tx1"/>
                </a:solidFill>
              </a:rPr>
              <a:t>الالكترونية المفرغة : بأنها أنابيب زجاجية مفرغة ويمكنها أن توقف أو تمرر التيار الكهربائي دون الحاجة إلى محول ميكانيكي. عيوب الصمامات الإلكترونية المفرغة:</a:t>
            </a:r>
            <a:br>
              <a:rPr lang="ar-IQ" sz="3200" b="1" dirty="0" smtClean="0">
                <a:solidFill>
                  <a:schemeClr val="tx1"/>
                </a:solidFill>
              </a:rPr>
            </a:br>
            <a:r>
              <a:rPr lang="ar-IQ" sz="3200" b="1" dirty="0" smtClean="0">
                <a:solidFill>
                  <a:schemeClr val="tx1"/>
                </a:solidFill>
              </a:rPr>
              <a:t> 1) كبيرة الحجم.</a:t>
            </a:r>
            <a:br>
              <a:rPr lang="ar-IQ" sz="3200" b="1" dirty="0" smtClean="0">
                <a:solidFill>
                  <a:schemeClr val="tx1"/>
                </a:solidFill>
              </a:rPr>
            </a:br>
            <a:r>
              <a:rPr lang="ar-IQ" sz="3200" b="1" dirty="0" smtClean="0">
                <a:solidFill>
                  <a:schemeClr val="tx1"/>
                </a:solidFill>
              </a:rPr>
              <a:t> 2) تستهلك مقداراً كبيراً من الطاقة الكهربائية. </a:t>
            </a:r>
            <a:br>
              <a:rPr lang="ar-IQ" sz="3200" b="1" dirty="0" smtClean="0">
                <a:solidFill>
                  <a:schemeClr val="tx1"/>
                </a:solidFill>
              </a:rPr>
            </a:br>
            <a:r>
              <a:rPr lang="ar-IQ" sz="3200" b="1" dirty="0" smtClean="0">
                <a:solidFill>
                  <a:schemeClr val="tx1"/>
                </a:solidFill>
              </a:rPr>
              <a:t>3) سرعتها بطيئة جداً.</a:t>
            </a:r>
            <a:br>
              <a:rPr lang="ar-IQ" sz="3200" b="1" dirty="0" smtClean="0">
                <a:solidFill>
                  <a:schemeClr val="tx1"/>
                </a:solidFill>
              </a:rPr>
            </a:br>
            <a:r>
              <a:rPr lang="ar-IQ" sz="3200" b="1" dirty="0" smtClean="0">
                <a:solidFill>
                  <a:schemeClr val="tx1"/>
                </a:solidFill>
              </a:rPr>
              <a:t>4) سهولة كسره.</a:t>
            </a:r>
            <a:endParaRPr lang="ar-IQ" sz="3200" b="1" dirty="0">
              <a:solidFill>
                <a:schemeClr val="tx1"/>
              </a:solidFill>
            </a:endParaRPr>
          </a:p>
        </p:txBody>
      </p:sp>
    </p:spTree>
    <p:extLst>
      <p:ext uri="{BB962C8B-B14F-4D97-AF65-F5344CB8AC3E}">
        <p14:creationId xmlns:p14="http://schemas.microsoft.com/office/powerpoint/2010/main" val="1124579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340768"/>
            <a:ext cx="5184576"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121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196752"/>
            <a:ext cx="9144000" cy="4464496"/>
          </a:xfrm>
        </p:spPr>
        <p:txBody>
          <a:bodyPr/>
          <a:lstStyle/>
          <a:p>
            <a:pPr rtl="1"/>
            <a:r>
              <a:rPr lang="ar-IQ" sz="2800" b="1" dirty="0" smtClean="0">
                <a:solidFill>
                  <a:schemeClr val="tx1"/>
                </a:solidFill>
              </a:rPr>
              <a:t/>
            </a:r>
            <a:br>
              <a:rPr lang="ar-IQ" sz="2800" b="1" dirty="0" smtClean="0">
                <a:solidFill>
                  <a:schemeClr val="tx1"/>
                </a:solidFill>
              </a:rPr>
            </a:br>
            <a:r>
              <a:rPr lang="ar-IQ" sz="2800" b="1" dirty="0" smtClean="0">
                <a:solidFill>
                  <a:schemeClr val="tx1"/>
                </a:solidFill>
              </a:rPr>
              <a:t>الجيل الثاني :1958</a:t>
            </a:r>
            <a:br>
              <a:rPr lang="ar-IQ" sz="2800" b="1" dirty="0" smtClean="0">
                <a:solidFill>
                  <a:schemeClr val="tx1"/>
                </a:solidFill>
              </a:rPr>
            </a:br>
            <a:r>
              <a:rPr lang="ar-IQ" sz="2800" b="1" dirty="0" smtClean="0">
                <a:solidFill>
                  <a:schemeClr val="tx1"/>
                </a:solidFill>
              </a:rPr>
              <a:t>تعرف الترانزستور: هو وحدة صغيرة جداً تسمح بمرور التيار الكهربائي من خلالها بمقدار يختلف باختلاف التيار الداخل لها أي أنها تسمح بالتحكم بشدة التيار </a:t>
            </a:r>
            <a:r>
              <a:rPr lang="ar-IQ" sz="2800" b="1" dirty="0" err="1" smtClean="0">
                <a:solidFill>
                  <a:schemeClr val="tx1"/>
                </a:solidFill>
              </a:rPr>
              <a:t>الكهربائي.كــان</a:t>
            </a:r>
            <a:r>
              <a:rPr lang="ar-IQ" sz="2800" b="1" dirty="0" smtClean="0">
                <a:solidFill>
                  <a:schemeClr val="tx1"/>
                </a:solidFill>
              </a:rPr>
              <a:t> استخدام الترانزستور العديد من المكاسب أهمها: </a:t>
            </a:r>
            <a:br>
              <a:rPr lang="ar-IQ" sz="2800" b="1" dirty="0" smtClean="0">
                <a:solidFill>
                  <a:schemeClr val="tx1"/>
                </a:solidFill>
              </a:rPr>
            </a:br>
            <a:r>
              <a:rPr lang="ar-IQ" sz="2800" b="1" dirty="0" smtClean="0">
                <a:solidFill>
                  <a:schemeClr val="tx1"/>
                </a:solidFill>
              </a:rPr>
              <a:t>1) الترانزستور أصغر حجماً من الصـــمامات المـــفرغة بـحيث يمكن تركيب مائتي ترانزستور في المساحة نفسها المخصصة لصمام مفرغ واحد.</a:t>
            </a:r>
            <a:br>
              <a:rPr lang="ar-IQ" sz="2800" b="1" dirty="0" smtClean="0">
                <a:solidFill>
                  <a:schemeClr val="tx1"/>
                </a:solidFill>
              </a:rPr>
            </a:br>
            <a:r>
              <a:rPr lang="ar-IQ" sz="2800" b="1" dirty="0" smtClean="0">
                <a:solidFill>
                  <a:schemeClr val="tx1"/>
                </a:solidFill>
              </a:rPr>
              <a:t> 2) يستهلك الترانزستور </a:t>
            </a:r>
            <a:r>
              <a:rPr lang="ar-IQ" sz="2800" b="1" dirty="0" err="1" smtClean="0">
                <a:solidFill>
                  <a:schemeClr val="tx1"/>
                </a:solidFill>
              </a:rPr>
              <a:t>كميةحرارة</a:t>
            </a:r>
            <a:r>
              <a:rPr lang="ar-IQ" sz="2800" b="1" dirty="0" smtClean="0">
                <a:solidFill>
                  <a:schemeClr val="tx1"/>
                </a:solidFill>
              </a:rPr>
              <a:t> أقل بكثير من الصمامات المــفرغة. </a:t>
            </a:r>
            <a:br>
              <a:rPr lang="ar-IQ" sz="2800" b="1" dirty="0" smtClean="0">
                <a:solidFill>
                  <a:schemeClr val="tx1"/>
                </a:solidFill>
              </a:rPr>
            </a:br>
            <a:r>
              <a:rPr lang="ar-IQ" sz="2800" b="1" dirty="0" smtClean="0">
                <a:solidFill>
                  <a:schemeClr val="tx1"/>
                </a:solidFill>
              </a:rPr>
              <a:t>3) الترانزستور أسرع كثيراً من الصـــمامات المفرغة. </a:t>
            </a:r>
            <a:br>
              <a:rPr lang="ar-IQ" sz="2800" b="1" dirty="0" smtClean="0">
                <a:solidFill>
                  <a:schemeClr val="tx1"/>
                </a:solidFill>
              </a:rPr>
            </a:br>
            <a:r>
              <a:rPr lang="ar-IQ" sz="2800" b="1" dirty="0" smtClean="0">
                <a:solidFill>
                  <a:schemeClr val="tx1"/>
                </a:solidFill>
              </a:rPr>
              <a:t>4) ينبــعث من الترانزستور كمية حرارة أقل بكثير من الصمامات المفرغة</a:t>
            </a:r>
            <a:endParaRPr lang="ar-IQ" sz="2800" b="1" dirty="0">
              <a:solidFill>
                <a:schemeClr val="tx1"/>
              </a:solidFill>
            </a:endParaRPr>
          </a:p>
        </p:txBody>
      </p:sp>
    </p:spTree>
    <p:extLst>
      <p:ext uri="{BB962C8B-B14F-4D97-AF65-F5344CB8AC3E}">
        <p14:creationId xmlns:p14="http://schemas.microsoft.com/office/powerpoint/2010/main" val="3003904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268760"/>
            <a:ext cx="6192688" cy="5472608"/>
          </a:xfrm>
          <a:prstGeom prst="rect">
            <a:avLst/>
          </a:prstGeom>
          <a:noFill/>
          <a:ln>
            <a:noFill/>
          </a:ln>
        </p:spPr>
      </p:pic>
    </p:spTree>
    <p:extLst>
      <p:ext uri="{BB962C8B-B14F-4D97-AF65-F5344CB8AC3E}">
        <p14:creationId xmlns:p14="http://schemas.microsoft.com/office/powerpoint/2010/main" val="2589900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268760"/>
            <a:ext cx="9144000" cy="5328592"/>
          </a:xfrm>
        </p:spPr>
        <p:txBody>
          <a:bodyPr/>
          <a:lstStyle/>
          <a:p>
            <a:r>
              <a:rPr lang="ar-IQ" sz="2800" b="1" dirty="0" smtClean="0">
                <a:solidFill>
                  <a:schemeClr val="tx1"/>
                </a:solidFill>
              </a:rPr>
              <a:t>الجيل الثالث :1964</a:t>
            </a:r>
            <a:br>
              <a:rPr lang="ar-IQ" sz="2800" b="1" dirty="0" smtClean="0">
                <a:solidFill>
                  <a:schemeClr val="tx1"/>
                </a:solidFill>
              </a:rPr>
            </a:br>
            <a:r>
              <a:rPr lang="ar-IQ" sz="2800" b="1" dirty="0" smtClean="0">
                <a:solidFill>
                  <a:schemeClr val="tx1"/>
                </a:solidFill>
              </a:rPr>
              <a:t>الدوائر المتكاملة :عبارة عن مواد شبه موصلة نقية يتم إضافة شوائب إليها بطريقة معينة ودقيقة للغاية بــحيث ينتج عن ذلك تكوين مكثفات وترانزستورات ومقــــاومات وبقية عناصر الدوائر المتكاملة .مميزات الدوائر المتكاملة :</a:t>
            </a:r>
            <a:br>
              <a:rPr lang="ar-IQ" sz="2800" b="1" dirty="0" smtClean="0">
                <a:solidFill>
                  <a:schemeClr val="tx1"/>
                </a:solidFill>
              </a:rPr>
            </a:br>
            <a:r>
              <a:rPr lang="ar-IQ" sz="2800" b="1" dirty="0" smtClean="0">
                <a:solidFill>
                  <a:schemeClr val="tx1"/>
                </a:solidFill>
              </a:rPr>
              <a:t>1) وزنها خفيف .</a:t>
            </a:r>
            <a:br>
              <a:rPr lang="ar-IQ" sz="2800" b="1" dirty="0" smtClean="0">
                <a:solidFill>
                  <a:schemeClr val="tx1"/>
                </a:solidFill>
              </a:rPr>
            </a:br>
            <a:r>
              <a:rPr lang="ar-IQ" sz="2800" b="1" dirty="0" smtClean="0">
                <a:solidFill>
                  <a:schemeClr val="tx1"/>
                </a:solidFill>
              </a:rPr>
              <a:t>2 ) ذات مساحة و حـجم صغيرين . </a:t>
            </a:r>
            <a:br>
              <a:rPr lang="ar-IQ" sz="2800" b="1" dirty="0" smtClean="0">
                <a:solidFill>
                  <a:schemeClr val="tx1"/>
                </a:solidFill>
              </a:rPr>
            </a:br>
            <a:r>
              <a:rPr lang="ar-IQ" sz="2800" b="1" dirty="0" smtClean="0">
                <a:solidFill>
                  <a:schemeClr val="tx1"/>
                </a:solidFill>
              </a:rPr>
              <a:t>3) قلة ثمنها . </a:t>
            </a:r>
            <a:br>
              <a:rPr lang="ar-IQ" sz="2800" b="1" dirty="0" smtClean="0">
                <a:solidFill>
                  <a:schemeClr val="tx1"/>
                </a:solidFill>
              </a:rPr>
            </a:br>
            <a:r>
              <a:rPr lang="ar-IQ" sz="2800" b="1" dirty="0" smtClean="0">
                <a:solidFill>
                  <a:schemeClr val="tx1"/>
                </a:solidFill>
              </a:rPr>
              <a:t>عيوب الدوائر المتكاملة :</a:t>
            </a:r>
            <a:br>
              <a:rPr lang="ar-IQ" sz="2800" b="1" dirty="0" smtClean="0">
                <a:solidFill>
                  <a:schemeClr val="tx1"/>
                </a:solidFill>
              </a:rPr>
            </a:br>
            <a:r>
              <a:rPr lang="ar-IQ" sz="2800" b="1" dirty="0" smtClean="0">
                <a:solidFill>
                  <a:schemeClr val="tx1"/>
                </a:solidFill>
              </a:rPr>
              <a:t>1) لا يمكن فصل مكوناتها عن بعضها بعد تصنيعها .</a:t>
            </a:r>
            <a:br>
              <a:rPr lang="ar-IQ" sz="2800" b="1" dirty="0" smtClean="0">
                <a:solidFill>
                  <a:schemeClr val="tx1"/>
                </a:solidFill>
              </a:rPr>
            </a:br>
            <a:r>
              <a:rPr lang="ar-IQ" sz="2800" b="1" dirty="0" smtClean="0">
                <a:solidFill>
                  <a:schemeClr val="tx1"/>
                </a:solidFill>
              </a:rPr>
              <a:t>2) لا يمكن إصلاحها إذا تعطلت . </a:t>
            </a:r>
            <a:endParaRPr lang="ar-IQ" sz="2800" b="1" dirty="0">
              <a:solidFill>
                <a:schemeClr val="tx1"/>
              </a:solidFill>
            </a:endParaRPr>
          </a:p>
        </p:txBody>
      </p:sp>
    </p:spTree>
    <p:extLst>
      <p:ext uri="{BB962C8B-B14F-4D97-AF65-F5344CB8AC3E}">
        <p14:creationId xmlns:p14="http://schemas.microsoft.com/office/powerpoint/2010/main" val="2997465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84784"/>
            <a:ext cx="8424936" cy="5184575"/>
          </a:xfrm>
          <a:prstGeom prst="rect">
            <a:avLst/>
          </a:prstGeom>
          <a:noFill/>
          <a:ln>
            <a:noFill/>
          </a:ln>
        </p:spPr>
      </p:pic>
    </p:spTree>
    <p:extLst>
      <p:ext uri="{BB962C8B-B14F-4D97-AF65-F5344CB8AC3E}">
        <p14:creationId xmlns:p14="http://schemas.microsoft.com/office/powerpoint/2010/main" val="2133569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1340768"/>
            <a:ext cx="7344816" cy="4581061"/>
          </a:xfrm>
        </p:spPr>
        <p:txBody>
          <a:bodyPr/>
          <a:lstStyle/>
          <a:p>
            <a:pPr rtl="1"/>
            <a:r>
              <a:rPr lang="ar-IQ" sz="2800" b="1" dirty="0" smtClean="0">
                <a:solidFill>
                  <a:schemeClr val="tx1"/>
                </a:solidFill>
              </a:rPr>
              <a:t>الجيل الرابع :1971</a:t>
            </a:r>
            <a:br>
              <a:rPr lang="ar-IQ" sz="2800" b="1" dirty="0" smtClean="0">
                <a:solidFill>
                  <a:schemeClr val="tx1"/>
                </a:solidFill>
              </a:rPr>
            </a:br>
            <a:r>
              <a:rPr lang="ar-IQ" sz="2800" b="1" dirty="0" smtClean="0">
                <a:solidFill>
                  <a:schemeClr val="tx1"/>
                </a:solidFill>
              </a:rPr>
              <a:t>الذي استعمل الدوائر المتكاملة الكبيرة والكبيرة جدا(رقائق المعالج الدقيق )المستخدمة في بناء الحاسبات الكبيرة والصغيرة </a:t>
            </a:r>
            <a:r>
              <a:rPr lang="ar-IQ" sz="2800" b="1" dirty="0" err="1" smtClean="0">
                <a:solidFill>
                  <a:schemeClr val="tx1"/>
                </a:solidFill>
              </a:rPr>
              <a:t>والدقيقه</a:t>
            </a:r>
            <a:r>
              <a:rPr lang="ar-IQ" sz="2800" b="1" dirty="0" smtClean="0">
                <a:solidFill>
                  <a:schemeClr val="tx1"/>
                </a:solidFill>
              </a:rPr>
              <a:t>  </a:t>
            </a:r>
            <a:r>
              <a:rPr lang="ar-IQ" sz="2800" b="1" dirty="0" err="1" smtClean="0">
                <a:solidFill>
                  <a:schemeClr val="tx1"/>
                </a:solidFill>
              </a:rPr>
              <a:t>أمتازت</a:t>
            </a:r>
            <a:r>
              <a:rPr lang="ar-IQ" sz="2800" b="1" dirty="0" smtClean="0">
                <a:solidFill>
                  <a:schemeClr val="tx1"/>
                </a:solidFill>
              </a:rPr>
              <a:t> حاسبات هذا الجيل بـــ </a:t>
            </a:r>
            <a:br>
              <a:rPr lang="ar-IQ" sz="2800" b="1" dirty="0" smtClean="0">
                <a:solidFill>
                  <a:schemeClr val="tx1"/>
                </a:solidFill>
              </a:rPr>
            </a:br>
            <a:r>
              <a:rPr lang="ar-IQ" sz="2800" b="1" dirty="0" smtClean="0">
                <a:solidFill>
                  <a:schemeClr val="tx1"/>
                </a:solidFill>
              </a:rPr>
              <a:t>1).ظهور حاسبات متعددة الاغراض ومتخصصة منها الحاسبات الشخصية</a:t>
            </a:r>
            <a:r>
              <a:rPr lang="en-US" sz="2800" b="1" dirty="0" smtClean="0">
                <a:solidFill>
                  <a:schemeClr val="tx1"/>
                </a:solidFill>
              </a:rPr>
              <a:t>pc</a:t>
            </a:r>
            <a:r>
              <a:rPr lang="ar-IQ" sz="2800" b="1" dirty="0" smtClean="0">
                <a:solidFill>
                  <a:schemeClr val="tx1"/>
                </a:solidFill>
              </a:rPr>
              <a:t>.</a:t>
            </a:r>
            <a:br>
              <a:rPr lang="ar-IQ" sz="2800" b="1" dirty="0" smtClean="0">
                <a:solidFill>
                  <a:schemeClr val="tx1"/>
                </a:solidFill>
              </a:rPr>
            </a:br>
            <a:r>
              <a:rPr lang="ar-IQ" sz="2800" b="1" dirty="0" smtClean="0">
                <a:solidFill>
                  <a:schemeClr val="tx1"/>
                </a:solidFill>
              </a:rPr>
              <a:t>2)</a:t>
            </a:r>
            <a:r>
              <a:rPr lang="en-US" sz="2800" b="1" dirty="0" smtClean="0">
                <a:solidFill>
                  <a:schemeClr val="tx1"/>
                </a:solidFill>
              </a:rPr>
              <a:t> </a:t>
            </a:r>
            <a:r>
              <a:rPr lang="ar-IQ" sz="2800" b="1" dirty="0" smtClean="0">
                <a:solidFill>
                  <a:schemeClr val="tx1"/>
                </a:solidFill>
              </a:rPr>
              <a:t>صغر حجمها</a:t>
            </a:r>
            <a:br>
              <a:rPr lang="ar-IQ" sz="2800" b="1" dirty="0" smtClean="0">
                <a:solidFill>
                  <a:schemeClr val="tx1"/>
                </a:solidFill>
              </a:rPr>
            </a:br>
            <a:r>
              <a:rPr lang="ar-IQ" sz="2800" b="1" dirty="0">
                <a:solidFill>
                  <a:schemeClr val="tx1"/>
                </a:solidFill>
              </a:rPr>
              <a:t>3</a:t>
            </a:r>
            <a:r>
              <a:rPr lang="ar-IQ" sz="2800" b="1" dirty="0" smtClean="0">
                <a:solidFill>
                  <a:schemeClr val="tx1"/>
                </a:solidFill>
              </a:rPr>
              <a:t>) زيادة سرعة الذاكرة </a:t>
            </a:r>
            <a:br>
              <a:rPr lang="ar-IQ" sz="2800" b="1" dirty="0" smtClean="0">
                <a:solidFill>
                  <a:schemeClr val="tx1"/>
                </a:solidFill>
              </a:rPr>
            </a:br>
            <a:r>
              <a:rPr lang="ar-IQ" sz="2800" b="1" dirty="0" smtClean="0">
                <a:solidFill>
                  <a:schemeClr val="tx1"/>
                </a:solidFill>
              </a:rPr>
              <a:t>4) زيادة سرعة التنفيذ.</a:t>
            </a:r>
            <a:br>
              <a:rPr lang="ar-IQ" sz="2800" b="1" dirty="0" smtClean="0">
                <a:solidFill>
                  <a:schemeClr val="tx1"/>
                </a:solidFill>
              </a:rPr>
            </a:br>
            <a:r>
              <a:rPr lang="ar-IQ" sz="2800" b="1" dirty="0" smtClean="0">
                <a:solidFill>
                  <a:schemeClr val="tx1"/>
                </a:solidFill>
              </a:rPr>
              <a:t/>
            </a:r>
            <a:br>
              <a:rPr lang="ar-IQ" sz="2800" b="1" dirty="0" smtClean="0">
                <a:solidFill>
                  <a:schemeClr val="tx1"/>
                </a:solidFill>
              </a:rPr>
            </a:br>
            <a:endParaRPr lang="ar-IQ" sz="2800" b="1" dirty="0">
              <a:solidFill>
                <a:schemeClr val="tx1"/>
              </a:solidFill>
            </a:endParaRPr>
          </a:p>
        </p:txBody>
      </p:sp>
    </p:spTree>
    <p:extLst>
      <p:ext uri="{BB962C8B-B14F-4D97-AF65-F5344CB8AC3E}">
        <p14:creationId xmlns:p14="http://schemas.microsoft.com/office/powerpoint/2010/main" val="211626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988840"/>
            <a:ext cx="6552728" cy="4752527"/>
          </a:xfrm>
          <a:prstGeom prst="rect">
            <a:avLst/>
          </a:prstGeom>
          <a:noFill/>
          <a:ln>
            <a:noFill/>
          </a:ln>
        </p:spPr>
      </p:pic>
    </p:spTree>
    <p:extLst>
      <p:ext uri="{BB962C8B-B14F-4D97-AF65-F5344CB8AC3E}">
        <p14:creationId xmlns:p14="http://schemas.microsoft.com/office/powerpoint/2010/main" val="1498123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46</Words>
  <Application>Microsoft Office PowerPoint</Application>
  <PresentationFormat>عرض على الشاشة (3:4)‏</PresentationFormat>
  <Paragraphs>24</Paragraphs>
  <Slides>11</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11</vt:i4>
      </vt:variant>
    </vt:vector>
  </HeadingPairs>
  <TitlesOfParts>
    <vt:vector size="13" baseType="lpstr">
      <vt:lpstr>Sample presentation slides</vt:lpstr>
      <vt:lpstr>Image</vt:lpstr>
      <vt:lpstr>عرض تقديمي في PowerPoint</vt:lpstr>
      <vt:lpstr>الجيل الاول :1946 الصمامات الالكترونية المفرغة : بأنها أنابيب زجاجية مفرغة ويمكنها أن توقف أو تمرر التيار الكهربائي دون الحاجة إلى محول ميكانيكي. عيوب الصمامات الإلكترونية المفرغة:  1) كبيرة الحجم.  2) تستهلك مقداراً كبيراً من الطاقة الكهربائية.  3) سرعتها بطيئة جداً. 4) سهولة كسره.</vt:lpstr>
      <vt:lpstr>عرض تقديمي في PowerPoint</vt:lpstr>
      <vt:lpstr> الجيل الثاني :1958 تعرف الترانزستور: هو وحدة صغيرة جداً تسمح بمرور التيار الكهربائي من خلالها بمقدار يختلف باختلاف التيار الداخل لها أي أنها تسمح بالتحكم بشدة التيار الكهربائي.كــان استخدام الترانزستور العديد من المكاسب أهمها:  1) الترانزستور أصغر حجماً من الصـــمامات المـــفرغة بـحيث يمكن تركيب مائتي ترانزستور في المساحة نفسها المخصصة لصمام مفرغ واحد.  2) يستهلك الترانزستور كميةحرارة أقل بكثير من الصمامات المــفرغة.  3) الترانزستور أسرع كثيراً من الصـــمامات المفرغة.  4) ينبــعث من الترانزستور كمية حرارة أقل بكثير من الصمامات المفرغة</vt:lpstr>
      <vt:lpstr>عرض تقديمي في PowerPoint</vt:lpstr>
      <vt:lpstr>الجيل الثالث :1964 الدوائر المتكاملة :عبارة عن مواد شبه موصلة نقية يتم إضافة شوائب إليها بطريقة معينة ودقيقة للغاية بــحيث ينتج عن ذلك تكوين مكثفات وترانزستورات ومقــــاومات وبقية عناصر الدوائر المتكاملة .مميزات الدوائر المتكاملة : 1) وزنها خفيف . 2 ) ذات مساحة و حـجم صغيرين .  3) قلة ثمنها .  عيوب الدوائر المتكاملة : 1) لا يمكن فصل مكوناتها عن بعضها بعد تصنيعها . 2) لا يمكن إصلاحها إذا تعطلت . </vt:lpstr>
      <vt:lpstr>عرض تقديمي في PowerPoint</vt:lpstr>
      <vt:lpstr>الجيل الرابع :1971 الذي استعمل الدوائر المتكاملة الكبيرة والكبيرة جدا(رقائق المعالج الدقيق )المستخدمة في بناء الحاسبات الكبيرة والصغيرة والدقيقه  أمتازت حاسبات هذا الجيل بـــ  1).ظهور حاسبات متعددة الاغراض ومتخصصة منها الحاسبات الشخصيةpc. 2) صغر حجمها 3) زيادة سرعة الذاكرة  4) زيادة سرعة التنفيذ.  </vt:lpstr>
      <vt:lpstr>عرض تقديمي في PowerPoint</vt:lpstr>
      <vt:lpstr>الجيل الخامس:1992 1)السرعة, وسعة الذاكرة والحجم والموثوقية وإلى تخفيض التكلفة.  2).تطوير أقراص التخزين الضوئية(Optical Disk Storage)حيث يتم تسجيل البيانات عليها بأشعة الليزر وقد أدى هذا إلى ظهور أقراص تستعمل كذاكرة مساعدةSecondary Memoryتمتاز بسعة عالية وكذلك ظهور الاقراص المدمجة (CD: Compact Disk Rom)وتقنيات الوسائط المتعددةMulti-Media.هو جيل الذكاء الاصطناعي 3) التطور في مجال الذكاء الاصطناعي وهو فرع من علم الحاسوب يبحث في استعمال الحاسوب لمحاكاة التفكير البشري. 4)التطور في مجال معالجة اللغات الطبيعية واستنطاق الحاسوب وظهور بطاقات الصوت . 5)ظهور الحواسيب التي تستخدم عدة معالجات. 6)التطور في مجال الشبكات مما أدى إلى استعمال قواعد البيانات المختلفة على نطاق عالمي.</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مهارات الحاسب الآلي </dc:title>
  <dc:creator>DELL</dc:creator>
  <cp:lastModifiedBy>DELL</cp:lastModifiedBy>
  <cp:revision>2</cp:revision>
  <dcterms:created xsi:type="dcterms:W3CDTF">2018-01-10T14:49:13Z</dcterms:created>
  <dcterms:modified xsi:type="dcterms:W3CDTF">2018-01-10T15:08:07Z</dcterms:modified>
</cp:coreProperties>
</file>