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1E8D175-968B-4AFA-9CA0-33B1A3F48789}" type="datetimeFigureOut">
              <a:rPr lang="ar-IQ" smtClean="0"/>
              <a:t>23/04/1439</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6495974-6923-451D-8E6B-528EC02B0BAD}" type="slidenum">
              <a:rPr lang="ar-IQ" smtClean="0"/>
              <a:t>‹#›</a:t>
            </a:fld>
            <a:endParaRPr lang="ar-IQ"/>
          </a:p>
        </p:txBody>
      </p:sp>
    </p:spTree>
    <p:extLst>
      <p:ext uri="{BB962C8B-B14F-4D97-AF65-F5344CB8AC3E}">
        <p14:creationId xmlns:p14="http://schemas.microsoft.com/office/powerpoint/2010/main" val="273695564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94210" name="Rectangle 2"/>
          <p:cNvSpPr>
            <a:spLocks noChangeArrowheads="1"/>
          </p:cNvSpPr>
          <p:nvPr/>
        </p:nvSpPr>
        <p:spPr bwMode="auto">
          <a:xfrm>
            <a:off x="1600200" y="0"/>
            <a:ext cx="716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fontAlgn="base">
              <a:spcBef>
                <a:spcPct val="0"/>
              </a:spcBef>
              <a:spcAft>
                <a:spcPct val="0"/>
              </a:spcAft>
            </a:pPr>
            <a:endParaRPr lang="ar-IQ">
              <a:solidFill>
                <a:srgbClr val="1D528D"/>
              </a:solidFill>
              <a:cs typeface="Arial" pitchFamily="34" charset="0"/>
            </a:endParaRPr>
          </a:p>
        </p:txBody>
      </p:sp>
      <p:sp>
        <p:nvSpPr>
          <p:cNvPr id="94211" name="Rectangle 3"/>
          <p:cNvSpPr>
            <a:spLocks noGrp="1" noChangeArrowheads="1"/>
          </p:cNvSpPr>
          <p:nvPr>
            <p:ph type="subTitle" idx="1"/>
          </p:nvPr>
        </p:nvSpPr>
        <p:spPr bwMode="grayWhite">
          <a:xfrm>
            <a:off x="2895600" y="4038600"/>
            <a:ext cx="6019800" cy="457200"/>
          </a:xfrm>
          <a:solidFill>
            <a:schemeClr val="tx1"/>
          </a:solidFill>
        </p:spPr>
        <p:txBody>
          <a:bodyPr/>
          <a:lstStyle>
            <a:lvl1pPr marL="0" indent="0">
              <a:buFont typeface="Wingdings" pitchFamily="2" charset="2"/>
              <a:buNone/>
              <a:defRPr sz="2800">
                <a:solidFill>
                  <a:schemeClr val="accent1"/>
                </a:solidFill>
              </a:defRPr>
            </a:lvl1pPr>
          </a:lstStyle>
          <a:p>
            <a:pPr lvl="0"/>
            <a:r>
              <a:rPr lang="en-US" noProof="0" smtClean="0"/>
              <a:t>Click to edit Master subtitle style</a:t>
            </a:r>
          </a:p>
        </p:txBody>
      </p:sp>
      <p:sp>
        <p:nvSpPr>
          <p:cNvPr id="94212" name="Rectangle 4"/>
          <p:cNvSpPr>
            <a:spLocks noGrp="1" noChangeArrowheads="1"/>
          </p:cNvSpPr>
          <p:nvPr>
            <p:ph type="dt" sz="half" idx="2"/>
          </p:nvPr>
        </p:nvSpPr>
        <p:spPr>
          <a:xfrm>
            <a:off x="457200" y="6400800"/>
            <a:ext cx="2133600" cy="320675"/>
          </a:xfrm>
        </p:spPr>
        <p:txBody>
          <a:bodyPr/>
          <a:lstStyle>
            <a:lvl1pPr>
              <a:defRPr>
                <a:solidFill>
                  <a:schemeClr val="tx2"/>
                </a:solidFill>
              </a:defRPr>
            </a:lvl1pPr>
          </a:lstStyle>
          <a:p>
            <a:fld id="{B631B8F7-E716-49CB-AF63-9009C954873A}" type="datetimeFigureOut">
              <a:rPr lang="ar-SA">
                <a:solidFill>
                  <a:srgbClr val="000000"/>
                </a:solidFill>
              </a:rPr>
              <a:pPr/>
              <a:t>23/04/1439</a:t>
            </a:fld>
            <a:endParaRPr lang="en-US">
              <a:solidFill>
                <a:srgbClr val="000000"/>
              </a:solidFill>
            </a:endParaRPr>
          </a:p>
        </p:txBody>
      </p:sp>
      <p:sp>
        <p:nvSpPr>
          <p:cNvPr id="94213" name="Rectangle 5"/>
          <p:cNvSpPr>
            <a:spLocks noGrp="1" noChangeArrowheads="1"/>
          </p:cNvSpPr>
          <p:nvPr>
            <p:ph type="ftr" sz="quarter" idx="3"/>
          </p:nvPr>
        </p:nvSpPr>
        <p:spPr>
          <a:xfrm>
            <a:off x="3124200" y="6400800"/>
            <a:ext cx="2895600" cy="320675"/>
          </a:xfrm>
        </p:spPr>
        <p:txBody>
          <a:bodyPr/>
          <a:lstStyle>
            <a:lvl1pPr>
              <a:defRPr>
                <a:solidFill>
                  <a:schemeClr val="tx2"/>
                </a:solidFill>
              </a:defRPr>
            </a:lvl1pPr>
          </a:lstStyle>
          <a:p>
            <a:endParaRPr lang="en-US">
              <a:solidFill>
                <a:srgbClr val="000000"/>
              </a:solidFill>
            </a:endParaRPr>
          </a:p>
        </p:txBody>
      </p:sp>
      <p:sp>
        <p:nvSpPr>
          <p:cNvPr id="94214" name="Rectangle 6"/>
          <p:cNvSpPr>
            <a:spLocks noGrp="1" noChangeArrowheads="1"/>
          </p:cNvSpPr>
          <p:nvPr>
            <p:ph type="sldNum" sz="quarter" idx="4"/>
          </p:nvPr>
        </p:nvSpPr>
        <p:spPr>
          <a:xfrm>
            <a:off x="6553200" y="6400800"/>
            <a:ext cx="2133600" cy="320675"/>
          </a:xfrm>
        </p:spPr>
        <p:txBody>
          <a:bodyPr/>
          <a:lstStyle>
            <a:lvl1pPr>
              <a:defRPr>
                <a:solidFill>
                  <a:schemeClr val="tx2"/>
                </a:solidFill>
              </a:defRPr>
            </a:lvl1pPr>
          </a:lstStyle>
          <a:p>
            <a:fld id="{D81FBB8E-730E-4E0C-B106-1321518673E9}" type="slidenum">
              <a:rPr lang="ar-SA">
                <a:solidFill>
                  <a:srgbClr val="000000"/>
                </a:solidFill>
              </a:rPr>
              <a:pPr/>
              <a:t>‹#›</a:t>
            </a:fld>
            <a:endParaRPr lang="en-US">
              <a:solidFill>
                <a:srgbClr val="000000"/>
              </a:solidFill>
            </a:endParaRPr>
          </a:p>
        </p:txBody>
      </p:sp>
      <p:sp>
        <p:nvSpPr>
          <p:cNvPr id="94215" name="Text Box 7"/>
          <p:cNvSpPr txBox="1">
            <a:spLocks noChangeArrowheads="1"/>
          </p:cNvSpPr>
          <p:nvPr/>
        </p:nvSpPr>
        <p:spPr bwMode="auto">
          <a:xfrm>
            <a:off x="3871913" y="5514975"/>
            <a:ext cx="1157287"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rtl="0" fontAlgn="base">
              <a:spcBef>
                <a:spcPct val="0"/>
              </a:spcBef>
              <a:spcAft>
                <a:spcPct val="0"/>
              </a:spcAft>
            </a:pPr>
            <a:r>
              <a:rPr lang="en-US" sz="1600" b="1">
                <a:solidFill>
                  <a:srgbClr val="1D528D"/>
                </a:solidFill>
                <a:cs typeface="Arial" pitchFamily="34" charset="0"/>
              </a:rPr>
              <a:t>Company</a:t>
            </a:r>
          </a:p>
          <a:p>
            <a:pPr algn="l" rtl="0" fontAlgn="base">
              <a:spcBef>
                <a:spcPct val="0"/>
              </a:spcBef>
              <a:spcAft>
                <a:spcPct val="0"/>
              </a:spcAft>
            </a:pPr>
            <a:r>
              <a:rPr lang="en-US" sz="2600" b="1">
                <a:solidFill>
                  <a:srgbClr val="1D528D"/>
                </a:solidFill>
                <a:cs typeface="Arial" pitchFamily="34" charset="0"/>
              </a:rPr>
              <a:t>LOGO</a:t>
            </a:r>
          </a:p>
        </p:txBody>
      </p:sp>
      <p:sp>
        <p:nvSpPr>
          <p:cNvPr id="94216" name="Rectangle 8"/>
          <p:cNvSpPr>
            <a:spLocks noChangeArrowheads="1"/>
          </p:cNvSpPr>
          <p:nvPr/>
        </p:nvSpPr>
        <p:spPr bwMode="ltGray">
          <a:xfrm>
            <a:off x="5895975" y="0"/>
            <a:ext cx="3248025" cy="27813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fontAlgn="base">
              <a:spcBef>
                <a:spcPct val="0"/>
              </a:spcBef>
              <a:spcAft>
                <a:spcPct val="0"/>
              </a:spcAft>
            </a:pPr>
            <a:endParaRPr lang="ar-IQ">
              <a:solidFill>
                <a:srgbClr val="1D528D"/>
              </a:solidFill>
              <a:cs typeface="Arial" pitchFamily="34" charset="0"/>
            </a:endParaRPr>
          </a:p>
        </p:txBody>
      </p:sp>
      <p:grpSp>
        <p:nvGrpSpPr>
          <p:cNvPr id="94217" name="Group 9"/>
          <p:cNvGrpSpPr>
            <a:grpSpLocks/>
          </p:cNvGrpSpPr>
          <p:nvPr/>
        </p:nvGrpSpPr>
        <p:grpSpPr bwMode="auto">
          <a:xfrm>
            <a:off x="19050" y="2330450"/>
            <a:ext cx="9115425" cy="358775"/>
            <a:chOff x="3827" y="1468"/>
            <a:chExt cx="1927" cy="226"/>
          </a:xfrm>
        </p:grpSpPr>
        <p:sp>
          <p:nvSpPr>
            <p:cNvPr id="94218" name="Line 10"/>
            <p:cNvSpPr>
              <a:spLocks noChangeShapeType="1"/>
            </p:cNvSpPr>
            <p:nvPr/>
          </p:nvSpPr>
          <p:spPr bwMode="white">
            <a:xfrm>
              <a:off x="3827" y="1468"/>
              <a:ext cx="1927" cy="0"/>
            </a:xfrm>
            <a:prstGeom prst="line">
              <a:avLst/>
            </a:prstGeom>
            <a:noFill/>
            <a:ln w="1905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fontAlgn="base">
                <a:spcBef>
                  <a:spcPct val="0"/>
                </a:spcBef>
                <a:spcAft>
                  <a:spcPct val="0"/>
                </a:spcAft>
              </a:pPr>
              <a:endParaRPr lang="ar-IQ">
                <a:solidFill>
                  <a:srgbClr val="1D528D"/>
                </a:solidFill>
                <a:cs typeface="Arial" pitchFamily="34" charset="0"/>
              </a:endParaRPr>
            </a:p>
          </p:txBody>
        </p:sp>
        <p:sp>
          <p:nvSpPr>
            <p:cNvPr id="94219" name="Line 11"/>
            <p:cNvSpPr>
              <a:spLocks noChangeShapeType="1"/>
            </p:cNvSpPr>
            <p:nvPr/>
          </p:nvSpPr>
          <p:spPr bwMode="white">
            <a:xfrm>
              <a:off x="3827" y="1540"/>
              <a:ext cx="1927" cy="0"/>
            </a:xfrm>
            <a:prstGeom prst="line">
              <a:avLst/>
            </a:prstGeom>
            <a:noFill/>
            <a:ln w="1905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fontAlgn="base">
                <a:spcBef>
                  <a:spcPct val="0"/>
                </a:spcBef>
                <a:spcAft>
                  <a:spcPct val="0"/>
                </a:spcAft>
              </a:pPr>
              <a:endParaRPr lang="ar-IQ">
                <a:solidFill>
                  <a:srgbClr val="1D528D"/>
                </a:solidFill>
                <a:cs typeface="Arial" pitchFamily="34" charset="0"/>
              </a:endParaRPr>
            </a:p>
          </p:txBody>
        </p:sp>
        <p:sp>
          <p:nvSpPr>
            <p:cNvPr id="94220" name="Line 12"/>
            <p:cNvSpPr>
              <a:spLocks noChangeShapeType="1"/>
            </p:cNvSpPr>
            <p:nvPr/>
          </p:nvSpPr>
          <p:spPr bwMode="white">
            <a:xfrm>
              <a:off x="3827" y="1616"/>
              <a:ext cx="1927" cy="0"/>
            </a:xfrm>
            <a:prstGeom prst="line">
              <a:avLst/>
            </a:prstGeom>
            <a:noFill/>
            <a:ln w="1905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fontAlgn="base">
                <a:spcBef>
                  <a:spcPct val="0"/>
                </a:spcBef>
                <a:spcAft>
                  <a:spcPct val="0"/>
                </a:spcAft>
              </a:pPr>
              <a:endParaRPr lang="ar-IQ">
                <a:solidFill>
                  <a:srgbClr val="1D528D"/>
                </a:solidFill>
                <a:cs typeface="Arial" pitchFamily="34" charset="0"/>
              </a:endParaRPr>
            </a:p>
          </p:txBody>
        </p:sp>
        <p:sp>
          <p:nvSpPr>
            <p:cNvPr id="94221" name="Line 13"/>
            <p:cNvSpPr>
              <a:spLocks noChangeShapeType="1"/>
            </p:cNvSpPr>
            <p:nvPr/>
          </p:nvSpPr>
          <p:spPr bwMode="white">
            <a:xfrm>
              <a:off x="3827" y="1694"/>
              <a:ext cx="1927" cy="0"/>
            </a:xfrm>
            <a:prstGeom prst="line">
              <a:avLst/>
            </a:prstGeom>
            <a:noFill/>
            <a:ln w="1905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fontAlgn="base">
                <a:spcBef>
                  <a:spcPct val="0"/>
                </a:spcBef>
                <a:spcAft>
                  <a:spcPct val="0"/>
                </a:spcAft>
              </a:pPr>
              <a:endParaRPr lang="ar-IQ">
                <a:solidFill>
                  <a:srgbClr val="1D528D"/>
                </a:solidFill>
                <a:cs typeface="Arial" pitchFamily="34" charset="0"/>
              </a:endParaRPr>
            </a:p>
          </p:txBody>
        </p:sp>
      </p:grpSp>
      <p:pic>
        <p:nvPicPr>
          <p:cNvPr id="94222" name="Picture 1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887663" cy="2790825"/>
          </a:xfrm>
          <a:prstGeom prst="rect">
            <a:avLst/>
          </a:prstGeom>
          <a:noFill/>
          <a:extLst>
            <a:ext uri="{909E8E84-426E-40DD-AFC4-6F175D3DCCD1}">
              <a14:hiddenFill xmlns:a14="http://schemas.microsoft.com/office/drawing/2010/main">
                <a:solidFill>
                  <a:srgbClr val="FFFFFF"/>
                </a:solidFill>
              </a14:hiddenFill>
            </a:ext>
          </a:extLst>
        </p:spPr>
      </p:pic>
      <p:sp>
        <p:nvSpPr>
          <p:cNvPr id="94223" name="Rectangle 15"/>
          <p:cNvSpPr>
            <a:spLocks noChangeArrowheads="1"/>
          </p:cNvSpPr>
          <p:nvPr/>
        </p:nvSpPr>
        <p:spPr bwMode="black">
          <a:xfrm>
            <a:off x="0" y="2787650"/>
            <a:ext cx="9144000" cy="71438"/>
          </a:xfrm>
          <a:prstGeom prst="rect">
            <a:avLst/>
          </a:prstGeom>
          <a:solidFill>
            <a:schemeClr val="tx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fontAlgn="base">
              <a:spcBef>
                <a:spcPct val="0"/>
              </a:spcBef>
              <a:spcAft>
                <a:spcPct val="0"/>
              </a:spcAft>
            </a:pPr>
            <a:endParaRPr lang="ar-IQ">
              <a:solidFill>
                <a:srgbClr val="1D528D"/>
              </a:solidFill>
              <a:cs typeface="Arial" pitchFamily="34" charset="0"/>
            </a:endParaRPr>
          </a:p>
        </p:txBody>
      </p:sp>
      <p:sp>
        <p:nvSpPr>
          <p:cNvPr id="94224" name="Rectangle 16"/>
          <p:cNvSpPr>
            <a:spLocks noChangeArrowheads="1"/>
          </p:cNvSpPr>
          <p:nvPr/>
        </p:nvSpPr>
        <p:spPr bwMode="gray">
          <a:xfrm>
            <a:off x="2895600" y="2819400"/>
            <a:ext cx="6248400" cy="6858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fontAlgn="base">
              <a:spcBef>
                <a:spcPct val="0"/>
              </a:spcBef>
              <a:spcAft>
                <a:spcPct val="0"/>
              </a:spcAft>
            </a:pPr>
            <a:endParaRPr lang="ar-IQ">
              <a:solidFill>
                <a:srgbClr val="1D528D"/>
              </a:solidFill>
              <a:cs typeface="Arial" pitchFamily="34" charset="0"/>
            </a:endParaRPr>
          </a:p>
        </p:txBody>
      </p:sp>
      <p:sp>
        <p:nvSpPr>
          <p:cNvPr id="94225" name="Rectangle 17"/>
          <p:cNvSpPr>
            <a:spLocks noGrp="1" noChangeArrowheads="1"/>
          </p:cNvSpPr>
          <p:nvPr>
            <p:ph type="ctrTitle"/>
          </p:nvPr>
        </p:nvSpPr>
        <p:spPr bwMode="ltGray">
          <a:xfrm>
            <a:off x="3124200" y="2819400"/>
            <a:ext cx="5791200" cy="685800"/>
          </a:xfrm>
          <a:extLst>
            <a:ext uri="{AF507438-7753-43E0-B8FC-AC1667EBCBE1}">
              <a14:hiddenEffects xmlns:a14="http://schemas.microsoft.com/office/drawing/2010/main">
                <a:effectLst>
                  <a:outerShdw dist="53882" dir="2700000" algn="ctr" rotWithShape="0">
                    <a:srgbClr val="000000"/>
                  </a:outerShdw>
                </a:effectLst>
              </a14:hiddenEffects>
            </a:ext>
          </a:extLst>
        </p:spPr>
        <p:txBody>
          <a:bodyPr/>
          <a:lstStyle>
            <a:lvl1pPr algn="l">
              <a:defRPr/>
            </a:lvl1pPr>
          </a:lstStyle>
          <a:p>
            <a:pPr lvl="0"/>
            <a:r>
              <a:rPr lang="en-US" noProof="0" smtClean="0"/>
              <a:t>Click to edit Master title style</a:t>
            </a:r>
          </a:p>
        </p:txBody>
      </p:sp>
      <p:pic>
        <p:nvPicPr>
          <p:cNvPr id="94226" name="Picture 1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4488" y="0"/>
            <a:ext cx="3011487" cy="2781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6014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fld id="{019DCCF3-B0FE-44E9-8126-5CF3FD981896}" type="datetimeFigureOut">
              <a:rPr lang="ar-SA">
                <a:solidFill>
                  <a:srgbClr val="2D6BC7"/>
                </a:solidFill>
              </a:rPr>
              <a:pPr/>
              <a:t>23/04/1439</a:t>
            </a:fld>
            <a:endParaRPr lang="en-US">
              <a:solidFill>
                <a:srgbClr val="2D6BC7"/>
              </a:solidFill>
            </a:endParaRPr>
          </a:p>
        </p:txBody>
      </p:sp>
      <p:sp>
        <p:nvSpPr>
          <p:cNvPr id="5" name="عنصر نائب للتذييل 4"/>
          <p:cNvSpPr>
            <a:spLocks noGrp="1"/>
          </p:cNvSpPr>
          <p:nvPr>
            <p:ph type="ftr" sz="quarter" idx="11"/>
          </p:nvPr>
        </p:nvSpPr>
        <p:spPr/>
        <p:txBody>
          <a:bodyPr/>
          <a:lstStyle>
            <a:lvl1pPr>
              <a:defRPr/>
            </a:lvl1pPr>
          </a:lstStyle>
          <a:p>
            <a:endParaRPr lang="en-US">
              <a:solidFill>
                <a:srgbClr val="2D6BC7"/>
              </a:solidFill>
            </a:endParaRPr>
          </a:p>
        </p:txBody>
      </p:sp>
      <p:sp>
        <p:nvSpPr>
          <p:cNvPr id="6" name="عنصر نائب لرقم الشريحة 5"/>
          <p:cNvSpPr>
            <a:spLocks noGrp="1"/>
          </p:cNvSpPr>
          <p:nvPr>
            <p:ph type="sldNum" sz="quarter" idx="12"/>
          </p:nvPr>
        </p:nvSpPr>
        <p:spPr/>
        <p:txBody>
          <a:bodyPr/>
          <a:lstStyle>
            <a:lvl1pPr>
              <a:defRPr/>
            </a:lvl1pPr>
          </a:lstStyle>
          <a:p>
            <a:fld id="{B125A431-96C8-426F-90FB-0B9BD815D352}" type="slidenum">
              <a:rPr lang="ar-SA">
                <a:solidFill>
                  <a:srgbClr val="2D6BC7"/>
                </a:solidFill>
              </a:rPr>
              <a:pPr/>
              <a:t>‹#›</a:t>
            </a:fld>
            <a:endParaRPr lang="en-US">
              <a:solidFill>
                <a:srgbClr val="2D6BC7"/>
              </a:solidFill>
            </a:endParaRPr>
          </a:p>
        </p:txBody>
      </p:sp>
    </p:spTree>
    <p:extLst>
      <p:ext uri="{BB962C8B-B14F-4D97-AF65-F5344CB8AC3E}">
        <p14:creationId xmlns:p14="http://schemas.microsoft.com/office/powerpoint/2010/main" val="3496641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43700" y="228600"/>
            <a:ext cx="2095500" cy="60928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28600"/>
            <a:ext cx="6134100" cy="60928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fld id="{8CD8D125-B9B1-486B-8FBF-3677D111615E}" type="datetimeFigureOut">
              <a:rPr lang="ar-SA">
                <a:solidFill>
                  <a:srgbClr val="2D6BC7"/>
                </a:solidFill>
              </a:rPr>
              <a:pPr/>
              <a:t>23/04/1439</a:t>
            </a:fld>
            <a:endParaRPr lang="en-US">
              <a:solidFill>
                <a:srgbClr val="2D6BC7"/>
              </a:solidFill>
            </a:endParaRPr>
          </a:p>
        </p:txBody>
      </p:sp>
      <p:sp>
        <p:nvSpPr>
          <p:cNvPr id="5" name="عنصر نائب للتذييل 4"/>
          <p:cNvSpPr>
            <a:spLocks noGrp="1"/>
          </p:cNvSpPr>
          <p:nvPr>
            <p:ph type="ftr" sz="quarter" idx="11"/>
          </p:nvPr>
        </p:nvSpPr>
        <p:spPr/>
        <p:txBody>
          <a:bodyPr/>
          <a:lstStyle>
            <a:lvl1pPr>
              <a:defRPr/>
            </a:lvl1pPr>
          </a:lstStyle>
          <a:p>
            <a:endParaRPr lang="en-US">
              <a:solidFill>
                <a:srgbClr val="2D6BC7"/>
              </a:solidFill>
            </a:endParaRPr>
          </a:p>
        </p:txBody>
      </p:sp>
      <p:sp>
        <p:nvSpPr>
          <p:cNvPr id="6" name="عنصر نائب لرقم الشريحة 5"/>
          <p:cNvSpPr>
            <a:spLocks noGrp="1"/>
          </p:cNvSpPr>
          <p:nvPr>
            <p:ph type="sldNum" sz="quarter" idx="12"/>
          </p:nvPr>
        </p:nvSpPr>
        <p:spPr/>
        <p:txBody>
          <a:bodyPr/>
          <a:lstStyle>
            <a:lvl1pPr>
              <a:defRPr/>
            </a:lvl1pPr>
          </a:lstStyle>
          <a:p>
            <a:fld id="{8B40A982-DF95-4449-8B48-0343F9D0C6B3}" type="slidenum">
              <a:rPr lang="ar-SA">
                <a:solidFill>
                  <a:srgbClr val="2D6BC7"/>
                </a:solidFill>
              </a:rPr>
              <a:pPr/>
              <a:t>‹#›</a:t>
            </a:fld>
            <a:endParaRPr lang="en-US">
              <a:solidFill>
                <a:srgbClr val="2D6BC7"/>
              </a:solidFill>
            </a:endParaRPr>
          </a:p>
        </p:txBody>
      </p:sp>
    </p:spTree>
    <p:extLst>
      <p:ext uri="{BB962C8B-B14F-4D97-AF65-F5344CB8AC3E}">
        <p14:creationId xmlns:p14="http://schemas.microsoft.com/office/powerpoint/2010/main" val="389887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2514600" y="228600"/>
            <a:ext cx="6324600" cy="533400"/>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sz="half" idx="1"/>
          </p:nvPr>
        </p:nvSpPr>
        <p:spPr>
          <a:xfrm>
            <a:off x="457200" y="1295400"/>
            <a:ext cx="4038600" cy="50260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295400"/>
            <a:ext cx="4038600" cy="50260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a:xfrm>
            <a:off x="457200" y="6521450"/>
            <a:ext cx="2133600" cy="244475"/>
          </a:xfrm>
        </p:spPr>
        <p:txBody>
          <a:bodyPr/>
          <a:lstStyle>
            <a:lvl1pPr>
              <a:defRPr/>
            </a:lvl1pPr>
          </a:lstStyle>
          <a:p>
            <a:fld id="{BB33F6BD-6725-4CEF-93BA-3094872C52DD}" type="datetimeFigureOut">
              <a:rPr lang="ar-SA">
                <a:solidFill>
                  <a:srgbClr val="2D6BC7"/>
                </a:solidFill>
              </a:rPr>
              <a:pPr/>
              <a:t>23/04/1439</a:t>
            </a:fld>
            <a:endParaRPr lang="en-US">
              <a:solidFill>
                <a:srgbClr val="2D6BC7"/>
              </a:solidFill>
            </a:endParaRPr>
          </a:p>
        </p:txBody>
      </p:sp>
      <p:sp>
        <p:nvSpPr>
          <p:cNvPr id="6" name="عنصر نائب للتذييل 5"/>
          <p:cNvSpPr>
            <a:spLocks noGrp="1"/>
          </p:cNvSpPr>
          <p:nvPr>
            <p:ph type="ftr" sz="quarter" idx="11"/>
          </p:nvPr>
        </p:nvSpPr>
        <p:spPr>
          <a:xfrm>
            <a:off x="3124200" y="6521450"/>
            <a:ext cx="2895600" cy="244475"/>
          </a:xfrm>
        </p:spPr>
        <p:txBody>
          <a:bodyPr/>
          <a:lstStyle>
            <a:lvl1pPr>
              <a:defRPr/>
            </a:lvl1pPr>
          </a:lstStyle>
          <a:p>
            <a:endParaRPr lang="en-US">
              <a:solidFill>
                <a:srgbClr val="2D6BC7"/>
              </a:solidFill>
            </a:endParaRPr>
          </a:p>
        </p:txBody>
      </p:sp>
      <p:sp>
        <p:nvSpPr>
          <p:cNvPr id="7" name="عنصر نائب لرقم الشريحة 6"/>
          <p:cNvSpPr>
            <a:spLocks noGrp="1"/>
          </p:cNvSpPr>
          <p:nvPr>
            <p:ph type="sldNum" sz="quarter" idx="12"/>
          </p:nvPr>
        </p:nvSpPr>
        <p:spPr>
          <a:xfrm>
            <a:off x="6553200" y="6521450"/>
            <a:ext cx="2133600" cy="244475"/>
          </a:xfrm>
        </p:spPr>
        <p:txBody>
          <a:bodyPr/>
          <a:lstStyle>
            <a:lvl1pPr>
              <a:defRPr/>
            </a:lvl1pPr>
          </a:lstStyle>
          <a:p>
            <a:fld id="{10F63FEB-0D80-475A-B914-F90A909F45FF}" type="slidenum">
              <a:rPr lang="ar-SA">
                <a:solidFill>
                  <a:srgbClr val="2D6BC7"/>
                </a:solidFill>
              </a:rPr>
              <a:pPr/>
              <a:t>‹#›</a:t>
            </a:fld>
            <a:endParaRPr lang="en-US">
              <a:solidFill>
                <a:srgbClr val="2D6BC7"/>
              </a:solidFill>
            </a:endParaRPr>
          </a:p>
        </p:txBody>
      </p:sp>
    </p:spTree>
    <p:extLst>
      <p:ext uri="{BB962C8B-B14F-4D97-AF65-F5344CB8AC3E}">
        <p14:creationId xmlns:p14="http://schemas.microsoft.com/office/powerpoint/2010/main" val="1571458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fld id="{3B05E432-7546-4039-A967-5025D0CCB8E7}" type="datetimeFigureOut">
              <a:rPr lang="ar-SA">
                <a:solidFill>
                  <a:srgbClr val="2D6BC7"/>
                </a:solidFill>
              </a:rPr>
              <a:pPr/>
              <a:t>23/04/1439</a:t>
            </a:fld>
            <a:endParaRPr lang="en-US">
              <a:solidFill>
                <a:srgbClr val="2D6BC7"/>
              </a:solidFill>
            </a:endParaRPr>
          </a:p>
        </p:txBody>
      </p:sp>
      <p:sp>
        <p:nvSpPr>
          <p:cNvPr id="5" name="عنصر نائب للتذييل 4"/>
          <p:cNvSpPr>
            <a:spLocks noGrp="1"/>
          </p:cNvSpPr>
          <p:nvPr>
            <p:ph type="ftr" sz="quarter" idx="11"/>
          </p:nvPr>
        </p:nvSpPr>
        <p:spPr/>
        <p:txBody>
          <a:bodyPr/>
          <a:lstStyle>
            <a:lvl1pPr>
              <a:defRPr/>
            </a:lvl1pPr>
          </a:lstStyle>
          <a:p>
            <a:endParaRPr lang="en-US">
              <a:solidFill>
                <a:srgbClr val="2D6BC7"/>
              </a:solidFill>
            </a:endParaRPr>
          </a:p>
        </p:txBody>
      </p:sp>
      <p:sp>
        <p:nvSpPr>
          <p:cNvPr id="6" name="عنصر نائب لرقم الشريحة 5"/>
          <p:cNvSpPr>
            <a:spLocks noGrp="1"/>
          </p:cNvSpPr>
          <p:nvPr>
            <p:ph type="sldNum" sz="quarter" idx="12"/>
          </p:nvPr>
        </p:nvSpPr>
        <p:spPr/>
        <p:txBody>
          <a:bodyPr/>
          <a:lstStyle>
            <a:lvl1pPr>
              <a:defRPr/>
            </a:lvl1pPr>
          </a:lstStyle>
          <a:p>
            <a:fld id="{675073B4-1701-485A-9111-1A5B430D389C}" type="slidenum">
              <a:rPr lang="ar-SA">
                <a:solidFill>
                  <a:srgbClr val="2D6BC7"/>
                </a:solidFill>
              </a:rPr>
              <a:pPr/>
              <a:t>‹#›</a:t>
            </a:fld>
            <a:endParaRPr lang="en-US">
              <a:solidFill>
                <a:srgbClr val="2D6BC7"/>
              </a:solidFill>
            </a:endParaRPr>
          </a:p>
        </p:txBody>
      </p:sp>
    </p:spTree>
    <p:extLst>
      <p:ext uri="{BB962C8B-B14F-4D97-AF65-F5344CB8AC3E}">
        <p14:creationId xmlns:p14="http://schemas.microsoft.com/office/powerpoint/2010/main" val="2097380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fld id="{42C51E56-2627-48D3-B4D3-090FA0A6332B}" type="datetimeFigureOut">
              <a:rPr lang="ar-SA">
                <a:solidFill>
                  <a:srgbClr val="2D6BC7"/>
                </a:solidFill>
              </a:rPr>
              <a:pPr/>
              <a:t>23/04/1439</a:t>
            </a:fld>
            <a:endParaRPr lang="en-US">
              <a:solidFill>
                <a:srgbClr val="2D6BC7"/>
              </a:solidFill>
            </a:endParaRPr>
          </a:p>
        </p:txBody>
      </p:sp>
      <p:sp>
        <p:nvSpPr>
          <p:cNvPr id="5" name="عنصر نائب للتذييل 4"/>
          <p:cNvSpPr>
            <a:spLocks noGrp="1"/>
          </p:cNvSpPr>
          <p:nvPr>
            <p:ph type="ftr" sz="quarter" idx="11"/>
          </p:nvPr>
        </p:nvSpPr>
        <p:spPr/>
        <p:txBody>
          <a:bodyPr/>
          <a:lstStyle>
            <a:lvl1pPr>
              <a:defRPr/>
            </a:lvl1pPr>
          </a:lstStyle>
          <a:p>
            <a:endParaRPr lang="en-US">
              <a:solidFill>
                <a:srgbClr val="2D6BC7"/>
              </a:solidFill>
            </a:endParaRPr>
          </a:p>
        </p:txBody>
      </p:sp>
      <p:sp>
        <p:nvSpPr>
          <p:cNvPr id="6" name="عنصر نائب لرقم الشريحة 5"/>
          <p:cNvSpPr>
            <a:spLocks noGrp="1"/>
          </p:cNvSpPr>
          <p:nvPr>
            <p:ph type="sldNum" sz="quarter" idx="12"/>
          </p:nvPr>
        </p:nvSpPr>
        <p:spPr/>
        <p:txBody>
          <a:bodyPr/>
          <a:lstStyle>
            <a:lvl1pPr>
              <a:defRPr/>
            </a:lvl1pPr>
          </a:lstStyle>
          <a:p>
            <a:fld id="{18B1A85F-392D-46FF-9A05-A10E3684DC1E}" type="slidenum">
              <a:rPr lang="ar-SA">
                <a:solidFill>
                  <a:srgbClr val="2D6BC7"/>
                </a:solidFill>
              </a:rPr>
              <a:pPr/>
              <a:t>‹#›</a:t>
            </a:fld>
            <a:endParaRPr lang="en-US">
              <a:solidFill>
                <a:srgbClr val="2D6BC7"/>
              </a:solidFill>
            </a:endParaRPr>
          </a:p>
        </p:txBody>
      </p:sp>
    </p:spTree>
    <p:extLst>
      <p:ext uri="{BB962C8B-B14F-4D97-AF65-F5344CB8AC3E}">
        <p14:creationId xmlns:p14="http://schemas.microsoft.com/office/powerpoint/2010/main" val="3184557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295400"/>
            <a:ext cx="4038600" cy="5026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295400"/>
            <a:ext cx="4038600" cy="5026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lvl1pPr>
              <a:defRPr/>
            </a:lvl1pPr>
          </a:lstStyle>
          <a:p>
            <a:fld id="{610CA191-944A-4E87-BD6E-F128BC1CD5C9}" type="datetimeFigureOut">
              <a:rPr lang="ar-SA">
                <a:solidFill>
                  <a:srgbClr val="2D6BC7"/>
                </a:solidFill>
              </a:rPr>
              <a:pPr/>
              <a:t>23/04/1439</a:t>
            </a:fld>
            <a:endParaRPr lang="en-US">
              <a:solidFill>
                <a:srgbClr val="2D6BC7"/>
              </a:solidFill>
            </a:endParaRPr>
          </a:p>
        </p:txBody>
      </p:sp>
      <p:sp>
        <p:nvSpPr>
          <p:cNvPr id="6" name="عنصر نائب للتذييل 5"/>
          <p:cNvSpPr>
            <a:spLocks noGrp="1"/>
          </p:cNvSpPr>
          <p:nvPr>
            <p:ph type="ftr" sz="quarter" idx="11"/>
          </p:nvPr>
        </p:nvSpPr>
        <p:spPr/>
        <p:txBody>
          <a:bodyPr/>
          <a:lstStyle>
            <a:lvl1pPr>
              <a:defRPr/>
            </a:lvl1pPr>
          </a:lstStyle>
          <a:p>
            <a:endParaRPr lang="en-US">
              <a:solidFill>
                <a:srgbClr val="2D6BC7"/>
              </a:solidFill>
            </a:endParaRPr>
          </a:p>
        </p:txBody>
      </p:sp>
      <p:sp>
        <p:nvSpPr>
          <p:cNvPr id="7" name="عنصر نائب لرقم الشريحة 6"/>
          <p:cNvSpPr>
            <a:spLocks noGrp="1"/>
          </p:cNvSpPr>
          <p:nvPr>
            <p:ph type="sldNum" sz="quarter" idx="12"/>
          </p:nvPr>
        </p:nvSpPr>
        <p:spPr/>
        <p:txBody>
          <a:bodyPr/>
          <a:lstStyle>
            <a:lvl1pPr>
              <a:defRPr/>
            </a:lvl1pPr>
          </a:lstStyle>
          <a:p>
            <a:fld id="{FE851047-C0C5-4CF5-98FD-C649D08CB32B}" type="slidenum">
              <a:rPr lang="ar-SA">
                <a:solidFill>
                  <a:srgbClr val="2D6BC7"/>
                </a:solidFill>
              </a:rPr>
              <a:pPr/>
              <a:t>‹#›</a:t>
            </a:fld>
            <a:endParaRPr lang="en-US">
              <a:solidFill>
                <a:srgbClr val="2D6BC7"/>
              </a:solidFill>
            </a:endParaRPr>
          </a:p>
        </p:txBody>
      </p:sp>
    </p:spTree>
    <p:extLst>
      <p:ext uri="{BB962C8B-B14F-4D97-AF65-F5344CB8AC3E}">
        <p14:creationId xmlns:p14="http://schemas.microsoft.com/office/powerpoint/2010/main" val="2025203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lvl1pPr>
              <a:defRPr/>
            </a:lvl1pPr>
          </a:lstStyle>
          <a:p>
            <a:fld id="{C1CECEB5-4A39-4BD8-ABD0-D445091D0937}" type="datetimeFigureOut">
              <a:rPr lang="ar-SA">
                <a:solidFill>
                  <a:srgbClr val="2D6BC7"/>
                </a:solidFill>
              </a:rPr>
              <a:pPr/>
              <a:t>23/04/1439</a:t>
            </a:fld>
            <a:endParaRPr lang="en-US">
              <a:solidFill>
                <a:srgbClr val="2D6BC7"/>
              </a:solidFill>
            </a:endParaRPr>
          </a:p>
        </p:txBody>
      </p:sp>
      <p:sp>
        <p:nvSpPr>
          <p:cNvPr id="8" name="عنصر نائب للتذييل 7"/>
          <p:cNvSpPr>
            <a:spLocks noGrp="1"/>
          </p:cNvSpPr>
          <p:nvPr>
            <p:ph type="ftr" sz="quarter" idx="11"/>
          </p:nvPr>
        </p:nvSpPr>
        <p:spPr/>
        <p:txBody>
          <a:bodyPr/>
          <a:lstStyle>
            <a:lvl1pPr>
              <a:defRPr/>
            </a:lvl1pPr>
          </a:lstStyle>
          <a:p>
            <a:endParaRPr lang="en-US">
              <a:solidFill>
                <a:srgbClr val="2D6BC7"/>
              </a:solidFill>
            </a:endParaRPr>
          </a:p>
        </p:txBody>
      </p:sp>
      <p:sp>
        <p:nvSpPr>
          <p:cNvPr id="9" name="عنصر نائب لرقم الشريحة 8"/>
          <p:cNvSpPr>
            <a:spLocks noGrp="1"/>
          </p:cNvSpPr>
          <p:nvPr>
            <p:ph type="sldNum" sz="quarter" idx="12"/>
          </p:nvPr>
        </p:nvSpPr>
        <p:spPr/>
        <p:txBody>
          <a:bodyPr/>
          <a:lstStyle>
            <a:lvl1pPr>
              <a:defRPr/>
            </a:lvl1pPr>
          </a:lstStyle>
          <a:p>
            <a:fld id="{3D034791-412E-46B1-B09D-F5C7EB877CF6}" type="slidenum">
              <a:rPr lang="ar-SA">
                <a:solidFill>
                  <a:srgbClr val="2D6BC7"/>
                </a:solidFill>
              </a:rPr>
              <a:pPr/>
              <a:t>‹#›</a:t>
            </a:fld>
            <a:endParaRPr lang="en-US">
              <a:solidFill>
                <a:srgbClr val="2D6BC7"/>
              </a:solidFill>
            </a:endParaRPr>
          </a:p>
        </p:txBody>
      </p:sp>
    </p:spTree>
    <p:extLst>
      <p:ext uri="{BB962C8B-B14F-4D97-AF65-F5344CB8AC3E}">
        <p14:creationId xmlns:p14="http://schemas.microsoft.com/office/powerpoint/2010/main" val="21387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lvl1pPr>
              <a:defRPr/>
            </a:lvl1pPr>
          </a:lstStyle>
          <a:p>
            <a:fld id="{5E96CF1A-863F-4C64-8C81-9EDCE67309CE}" type="datetimeFigureOut">
              <a:rPr lang="ar-SA">
                <a:solidFill>
                  <a:srgbClr val="2D6BC7"/>
                </a:solidFill>
              </a:rPr>
              <a:pPr/>
              <a:t>23/04/1439</a:t>
            </a:fld>
            <a:endParaRPr lang="en-US">
              <a:solidFill>
                <a:srgbClr val="2D6BC7"/>
              </a:solidFill>
            </a:endParaRPr>
          </a:p>
        </p:txBody>
      </p:sp>
      <p:sp>
        <p:nvSpPr>
          <p:cNvPr id="4" name="عنصر نائب للتذييل 3"/>
          <p:cNvSpPr>
            <a:spLocks noGrp="1"/>
          </p:cNvSpPr>
          <p:nvPr>
            <p:ph type="ftr" sz="quarter" idx="11"/>
          </p:nvPr>
        </p:nvSpPr>
        <p:spPr/>
        <p:txBody>
          <a:bodyPr/>
          <a:lstStyle>
            <a:lvl1pPr>
              <a:defRPr/>
            </a:lvl1pPr>
          </a:lstStyle>
          <a:p>
            <a:endParaRPr lang="en-US">
              <a:solidFill>
                <a:srgbClr val="2D6BC7"/>
              </a:solidFill>
            </a:endParaRPr>
          </a:p>
        </p:txBody>
      </p:sp>
      <p:sp>
        <p:nvSpPr>
          <p:cNvPr id="5" name="عنصر نائب لرقم الشريحة 4"/>
          <p:cNvSpPr>
            <a:spLocks noGrp="1"/>
          </p:cNvSpPr>
          <p:nvPr>
            <p:ph type="sldNum" sz="quarter" idx="12"/>
          </p:nvPr>
        </p:nvSpPr>
        <p:spPr/>
        <p:txBody>
          <a:bodyPr/>
          <a:lstStyle>
            <a:lvl1pPr>
              <a:defRPr/>
            </a:lvl1pPr>
          </a:lstStyle>
          <a:p>
            <a:fld id="{2AC1C546-359E-4D28-9242-A10714AD9FBA}" type="slidenum">
              <a:rPr lang="ar-SA">
                <a:solidFill>
                  <a:srgbClr val="2D6BC7"/>
                </a:solidFill>
              </a:rPr>
              <a:pPr/>
              <a:t>‹#›</a:t>
            </a:fld>
            <a:endParaRPr lang="en-US">
              <a:solidFill>
                <a:srgbClr val="2D6BC7"/>
              </a:solidFill>
            </a:endParaRPr>
          </a:p>
        </p:txBody>
      </p:sp>
    </p:spTree>
    <p:extLst>
      <p:ext uri="{BB962C8B-B14F-4D97-AF65-F5344CB8AC3E}">
        <p14:creationId xmlns:p14="http://schemas.microsoft.com/office/powerpoint/2010/main" val="2963596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fld id="{F123CF0E-F16A-47CB-8BE2-B6A339A144F3}" type="datetimeFigureOut">
              <a:rPr lang="ar-SA">
                <a:solidFill>
                  <a:srgbClr val="2D6BC7"/>
                </a:solidFill>
              </a:rPr>
              <a:pPr/>
              <a:t>23/04/1439</a:t>
            </a:fld>
            <a:endParaRPr lang="en-US">
              <a:solidFill>
                <a:srgbClr val="2D6BC7"/>
              </a:solidFill>
            </a:endParaRPr>
          </a:p>
        </p:txBody>
      </p:sp>
      <p:sp>
        <p:nvSpPr>
          <p:cNvPr id="3" name="عنصر نائب للتذييل 2"/>
          <p:cNvSpPr>
            <a:spLocks noGrp="1"/>
          </p:cNvSpPr>
          <p:nvPr>
            <p:ph type="ftr" sz="quarter" idx="11"/>
          </p:nvPr>
        </p:nvSpPr>
        <p:spPr/>
        <p:txBody>
          <a:bodyPr/>
          <a:lstStyle>
            <a:lvl1pPr>
              <a:defRPr/>
            </a:lvl1pPr>
          </a:lstStyle>
          <a:p>
            <a:endParaRPr lang="en-US">
              <a:solidFill>
                <a:srgbClr val="2D6BC7"/>
              </a:solidFill>
            </a:endParaRPr>
          </a:p>
        </p:txBody>
      </p:sp>
      <p:sp>
        <p:nvSpPr>
          <p:cNvPr id="4" name="عنصر نائب لرقم الشريحة 3"/>
          <p:cNvSpPr>
            <a:spLocks noGrp="1"/>
          </p:cNvSpPr>
          <p:nvPr>
            <p:ph type="sldNum" sz="quarter" idx="12"/>
          </p:nvPr>
        </p:nvSpPr>
        <p:spPr/>
        <p:txBody>
          <a:bodyPr/>
          <a:lstStyle>
            <a:lvl1pPr>
              <a:defRPr/>
            </a:lvl1pPr>
          </a:lstStyle>
          <a:p>
            <a:fld id="{DEA30BAF-01B8-4ECF-86CA-B58A143A2150}" type="slidenum">
              <a:rPr lang="ar-SA">
                <a:solidFill>
                  <a:srgbClr val="2D6BC7"/>
                </a:solidFill>
              </a:rPr>
              <a:pPr/>
              <a:t>‹#›</a:t>
            </a:fld>
            <a:endParaRPr lang="en-US">
              <a:solidFill>
                <a:srgbClr val="2D6BC7"/>
              </a:solidFill>
            </a:endParaRPr>
          </a:p>
        </p:txBody>
      </p:sp>
    </p:spTree>
    <p:extLst>
      <p:ext uri="{BB962C8B-B14F-4D97-AF65-F5344CB8AC3E}">
        <p14:creationId xmlns:p14="http://schemas.microsoft.com/office/powerpoint/2010/main" val="1459300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fld id="{7E0B4E7A-DAD9-4CE1-939E-9459B479411E}" type="datetimeFigureOut">
              <a:rPr lang="ar-SA">
                <a:solidFill>
                  <a:srgbClr val="2D6BC7"/>
                </a:solidFill>
              </a:rPr>
              <a:pPr/>
              <a:t>23/04/1439</a:t>
            </a:fld>
            <a:endParaRPr lang="en-US">
              <a:solidFill>
                <a:srgbClr val="2D6BC7"/>
              </a:solidFill>
            </a:endParaRPr>
          </a:p>
        </p:txBody>
      </p:sp>
      <p:sp>
        <p:nvSpPr>
          <p:cNvPr id="6" name="عنصر نائب للتذييل 5"/>
          <p:cNvSpPr>
            <a:spLocks noGrp="1"/>
          </p:cNvSpPr>
          <p:nvPr>
            <p:ph type="ftr" sz="quarter" idx="11"/>
          </p:nvPr>
        </p:nvSpPr>
        <p:spPr/>
        <p:txBody>
          <a:bodyPr/>
          <a:lstStyle>
            <a:lvl1pPr>
              <a:defRPr/>
            </a:lvl1pPr>
          </a:lstStyle>
          <a:p>
            <a:endParaRPr lang="en-US">
              <a:solidFill>
                <a:srgbClr val="2D6BC7"/>
              </a:solidFill>
            </a:endParaRPr>
          </a:p>
        </p:txBody>
      </p:sp>
      <p:sp>
        <p:nvSpPr>
          <p:cNvPr id="7" name="عنصر نائب لرقم الشريحة 6"/>
          <p:cNvSpPr>
            <a:spLocks noGrp="1"/>
          </p:cNvSpPr>
          <p:nvPr>
            <p:ph type="sldNum" sz="quarter" idx="12"/>
          </p:nvPr>
        </p:nvSpPr>
        <p:spPr/>
        <p:txBody>
          <a:bodyPr/>
          <a:lstStyle>
            <a:lvl1pPr>
              <a:defRPr/>
            </a:lvl1pPr>
          </a:lstStyle>
          <a:p>
            <a:fld id="{8D084C84-B044-4DC9-9E4D-BB5C29ABCDC4}" type="slidenum">
              <a:rPr lang="ar-SA">
                <a:solidFill>
                  <a:srgbClr val="2D6BC7"/>
                </a:solidFill>
              </a:rPr>
              <a:pPr/>
              <a:t>‹#›</a:t>
            </a:fld>
            <a:endParaRPr lang="en-US">
              <a:solidFill>
                <a:srgbClr val="2D6BC7"/>
              </a:solidFill>
            </a:endParaRPr>
          </a:p>
        </p:txBody>
      </p:sp>
    </p:spTree>
    <p:extLst>
      <p:ext uri="{BB962C8B-B14F-4D97-AF65-F5344CB8AC3E}">
        <p14:creationId xmlns:p14="http://schemas.microsoft.com/office/powerpoint/2010/main" val="1096346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fld id="{ED28666C-BFD8-449C-9C84-B873D6CED865}" type="datetimeFigureOut">
              <a:rPr lang="ar-SA">
                <a:solidFill>
                  <a:srgbClr val="2D6BC7"/>
                </a:solidFill>
              </a:rPr>
              <a:pPr/>
              <a:t>23/04/1439</a:t>
            </a:fld>
            <a:endParaRPr lang="en-US">
              <a:solidFill>
                <a:srgbClr val="2D6BC7"/>
              </a:solidFill>
            </a:endParaRPr>
          </a:p>
        </p:txBody>
      </p:sp>
      <p:sp>
        <p:nvSpPr>
          <p:cNvPr id="6" name="عنصر نائب للتذييل 5"/>
          <p:cNvSpPr>
            <a:spLocks noGrp="1"/>
          </p:cNvSpPr>
          <p:nvPr>
            <p:ph type="ftr" sz="quarter" idx="11"/>
          </p:nvPr>
        </p:nvSpPr>
        <p:spPr/>
        <p:txBody>
          <a:bodyPr/>
          <a:lstStyle>
            <a:lvl1pPr>
              <a:defRPr/>
            </a:lvl1pPr>
          </a:lstStyle>
          <a:p>
            <a:endParaRPr lang="en-US">
              <a:solidFill>
                <a:srgbClr val="2D6BC7"/>
              </a:solidFill>
            </a:endParaRPr>
          </a:p>
        </p:txBody>
      </p:sp>
      <p:sp>
        <p:nvSpPr>
          <p:cNvPr id="7" name="عنصر نائب لرقم الشريحة 6"/>
          <p:cNvSpPr>
            <a:spLocks noGrp="1"/>
          </p:cNvSpPr>
          <p:nvPr>
            <p:ph type="sldNum" sz="quarter" idx="12"/>
          </p:nvPr>
        </p:nvSpPr>
        <p:spPr/>
        <p:txBody>
          <a:bodyPr/>
          <a:lstStyle>
            <a:lvl1pPr>
              <a:defRPr/>
            </a:lvl1pPr>
          </a:lstStyle>
          <a:p>
            <a:fld id="{D6445C21-6C5F-431D-961B-0765D9DDD1C3}" type="slidenum">
              <a:rPr lang="ar-SA">
                <a:solidFill>
                  <a:srgbClr val="2D6BC7"/>
                </a:solidFill>
              </a:rPr>
              <a:pPr/>
              <a:t>‹#›</a:t>
            </a:fld>
            <a:endParaRPr lang="en-US">
              <a:solidFill>
                <a:srgbClr val="2D6BC7"/>
              </a:solidFill>
            </a:endParaRPr>
          </a:p>
        </p:txBody>
      </p:sp>
    </p:spTree>
    <p:extLst>
      <p:ext uri="{BB962C8B-B14F-4D97-AF65-F5344CB8AC3E}">
        <p14:creationId xmlns:p14="http://schemas.microsoft.com/office/powerpoint/2010/main" val="973633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oleObject" Target="../embeddings/oleObject2.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93186" name="Rectangle 2"/>
          <p:cNvSpPr>
            <a:spLocks noChangeArrowheads="1"/>
          </p:cNvSpPr>
          <p:nvPr/>
        </p:nvSpPr>
        <p:spPr bwMode="ltGray">
          <a:xfrm>
            <a:off x="11113" y="0"/>
            <a:ext cx="9132887" cy="112553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fontAlgn="base">
              <a:spcBef>
                <a:spcPct val="0"/>
              </a:spcBef>
              <a:spcAft>
                <a:spcPct val="0"/>
              </a:spcAft>
            </a:pPr>
            <a:endParaRPr lang="ar-IQ">
              <a:solidFill>
                <a:srgbClr val="1D528D"/>
              </a:solidFill>
              <a:cs typeface="Arial" pitchFamily="34" charset="0"/>
            </a:endParaRPr>
          </a:p>
        </p:txBody>
      </p:sp>
      <p:grpSp>
        <p:nvGrpSpPr>
          <p:cNvPr id="93187" name="Group 3"/>
          <p:cNvGrpSpPr>
            <a:grpSpLocks/>
          </p:cNvGrpSpPr>
          <p:nvPr/>
        </p:nvGrpSpPr>
        <p:grpSpPr bwMode="auto">
          <a:xfrm>
            <a:off x="0" y="879475"/>
            <a:ext cx="9144000" cy="144463"/>
            <a:chOff x="1519" y="554"/>
            <a:chExt cx="4241" cy="91"/>
          </a:xfrm>
        </p:grpSpPr>
        <p:sp>
          <p:nvSpPr>
            <p:cNvPr id="93188" name="Line 4"/>
            <p:cNvSpPr>
              <a:spLocks noChangeShapeType="1"/>
            </p:cNvSpPr>
            <p:nvPr userDrawn="1"/>
          </p:nvSpPr>
          <p:spPr bwMode="white">
            <a:xfrm>
              <a:off x="1519" y="554"/>
              <a:ext cx="4241" cy="0"/>
            </a:xfrm>
            <a:prstGeom prst="line">
              <a:avLst/>
            </a:prstGeom>
            <a:noFill/>
            <a:ln w="1270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fontAlgn="base">
                <a:spcBef>
                  <a:spcPct val="0"/>
                </a:spcBef>
                <a:spcAft>
                  <a:spcPct val="0"/>
                </a:spcAft>
              </a:pPr>
              <a:endParaRPr lang="ar-IQ">
                <a:solidFill>
                  <a:srgbClr val="1D528D"/>
                </a:solidFill>
                <a:cs typeface="Arial" pitchFamily="34" charset="0"/>
              </a:endParaRPr>
            </a:p>
          </p:txBody>
        </p:sp>
        <p:sp>
          <p:nvSpPr>
            <p:cNvPr id="93189" name="Line 5"/>
            <p:cNvSpPr>
              <a:spLocks noChangeShapeType="1"/>
            </p:cNvSpPr>
            <p:nvPr userDrawn="1"/>
          </p:nvSpPr>
          <p:spPr bwMode="white">
            <a:xfrm>
              <a:off x="1519" y="599"/>
              <a:ext cx="4241" cy="0"/>
            </a:xfrm>
            <a:prstGeom prst="line">
              <a:avLst/>
            </a:prstGeom>
            <a:noFill/>
            <a:ln w="1270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fontAlgn="base">
                <a:spcBef>
                  <a:spcPct val="0"/>
                </a:spcBef>
                <a:spcAft>
                  <a:spcPct val="0"/>
                </a:spcAft>
              </a:pPr>
              <a:endParaRPr lang="ar-IQ">
                <a:solidFill>
                  <a:srgbClr val="1D528D"/>
                </a:solidFill>
                <a:cs typeface="Arial" pitchFamily="34" charset="0"/>
              </a:endParaRPr>
            </a:p>
          </p:txBody>
        </p:sp>
        <p:sp>
          <p:nvSpPr>
            <p:cNvPr id="93190" name="Line 6"/>
            <p:cNvSpPr>
              <a:spLocks noChangeShapeType="1"/>
            </p:cNvSpPr>
            <p:nvPr userDrawn="1"/>
          </p:nvSpPr>
          <p:spPr bwMode="white">
            <a:xfrm>
              <a:off x="1519" y="645"/>
              <a:ext cx="4241" cy="0"/>
            </a:xfrm>
            <a:prstGeom prst="line">
              <a:avLst/>
            </a:prstGeom>
            <a:noFill/>
            <a:ln w="1270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fontAlgn="base">
                <a:spcBef>
                  <a:spcPct val="0"/>
                </a:spcBef>
                <a:spcAft>
                  <a:spcPct val="0"/>
                </a:spcAft>
              </a:pPr>
              <a:endParaRPr lang="ar-IQ">
                <a:solidFill>
                  <a:srgbClr val="1D528D"/>
                </a:solidFill>
                <a:cs typeface="Arial" pitchFamily="34" charset="0"/>
              </a:endParaRPr>
            </a:p>
          </p:txBody>
        </p:sp>
      </p:grpSp>
      <p:grpSp>
        <p:nvGrpSpPr>
          <p:cNvPr id="93191" name="Group 7"/>
          <p:cNvGrpSpPr>
            <a:grpSpLocks/>
          </p:cNvGrpSpPr>
          <p:nvPr/>
        </p:nvGrpSpPr>
        <p:grpSpPr bwMode="auto">
          <a:xfrm>
            <a:off x="0" y="-11113"/>
            <a:ext cx="2341563" cy="1123951"/>
            <a:chOff x="0" y="0"/>
            <a:chExt cx="1475" cy="694"/>
          </a:xfrm>
        </p:grpSpPr>
        <p:graphicFrame>
          <p:nvGraphicFramePr>
            <p:cNvPr id="93192" name="Object 8"/>
            <p:cNvGraphicFramePr>
              <a:graphicFrameLocks noChangeAspect="1"/>
            </p:cNvGraphicFramePr>
            <p:nvPr userDrawn="1"/>
          </p:nvGraphicFramePr>
          <p:xfrm>
            <a:off x="695" y="0"/>
            <a:ext cx="780" cy="692"/>
          </p:xfrm>
          <a:graphic>
            <a:graphicData uri="http://schemas.openxmlformats.org/presentationml/2006/ole">
              <mc:AlternateContent xmlns:mc="http://schemas.openxmlformats.org/markup-compatibility/2006">
                <mc:Choice xmlns:v="urn:schemas-microsoft-com:vml" Requires="v">
                  <p:oleObj spid="_x0000_s2050" name="Image" r:id="rId16" imgW="3646321" imgH="3931376" progId="">
                    <p:embed/>
                  </p:oleObj>
                </mc:Choice>
                <mc:Fallback>
                  <p:oleObj name="Image" r:id="rId16" imgW="3646321" imgH="3931376" progId="">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b="11470"/>
                        <a:stretch>
                          <a:fillRect/>
                        </a:stretch>
                      </p:blipFill>
                      <p:spPr bwMode="auto">
                        <a:xfrm>
                          <a:off x="695" y="0"/>
                          <a:ext cx="780" cy="692"/>
                        </a:xfrm>
                        <a:prstGeom prst="rect">
                          <a:avLst/>
                        </a:prstGeom>
                        <a:noFill/>
                        <a:ln>
                          <a:noFill/>
                        </a:ln>
                        <a:effectLst/>
                        <a:extLst>
                          <a:ext uri="{909E8E84-426E-40DD-AFC4-6F175D3DCCD1}">
                            <a14:hiddenFill xmlns:a14="http://schemas.microsoft.com/office/drawing/2010/main">
                              <a:solidFill>
                                <a:srgbClr val="2D6BC7"/>
                              </a:solidFill>
                            </a14:hiddenFill>
                          </a:ext>
                          <a:ext uri="{91240B29-F687-4F45-9708-019B960494DF}">
                            <a14:hiddenLine xmlns:a14="http://schemas.microsoft.com/office/drawing/2010/main" w="9525">
                              <a:solidFill>
                                <a:srgbClr val="1D528D"/>
                              </a:solidFill>
                              <a:miter lim="800000"/>
                              <a:headEnd/>
                              <a:tailEnd/>
                            </a14:hiddenLine>
                          </a:ext>
                          <a:ext uri="{AF507438-7753-43E0-B8FC-AC1667EBCBE1}">
                            <a14:hiddenEffects xmlns:a14="http://schemas.microsoft.com/office/drawing/2010/main">
                              <a:effectLst>
                                <a:outerShdw dist="35921" dir="2700000" algn="ctr" rotWithShape="0">
                                  <a:srgbClr val="B2B2B2"/>
                                </a:outerShdw>
                              </a:effectLst>
                            </a14:hiddenEffects>
                          </a:ext>
                        </a:extLst>
                      </p:spPr>
                    </p:pic>
                  </p:oleObj>
                </mc:Fallback>
              </mc:AlternateContent>
            </a:graphicData>
          </a:graphic>
        </p:graphicFrame>
        <p:graphicFrame>
          <p:nvGraphicFramePr>
            <p:cNvPr id="93193" name="Object 9"/>
            <p:cNvGraphicFramePr>
              <a:graphicFrameLocks noChangeAspect="1"/>
            </p:cNvGraphicFramePr>
            <p:nvPr userDrawn="1"/>
          </p:nvGraphicFramePr>
          <p:xfrm>
            <a:off x="0" y="0"/>
            <a:ext cx="737" cy="694"/>
          </p:xfrm>
          <a:graphic>
            <a:graphicData uri="http://schemas.openxmlformats.org/presentationml/2006/ole">
              <mc:AlternateContent xmlns:mc="http://schemas.openxmlformats.org/markup-compatibility/2006">
                <mc:Choice xmlns:v="urn:schemas-microsoft-com:vml" Requires="v">
                  <p:oleObj spid="_x0000_s2051" name="Image" r:id="rId18" imgW="2575783" imgH="2545301" progId="">
                    <p:embed/>
                  </p:oleObj>
                </mc:Choice>
                <mc:Fallback>
                  <p:oleObj name="Image" r:id="rId18" imgW="2575783" imgH="2545301" progId="">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737" cy="694"/>
                        </a:xfrm>
                        <a:prstGeom prst="rect">
                          <a:avLst/>
                        </a:prstGeom>
                        <a:noFill/>
                        <a:ln>
                          <a:noFill/>
                        </a:ln>
                        <a:effectLst/>
                        <a:extLst>
                          <a:ext uri="{909E8E84-426E-40DD-AFC4-6F175D3DCCD1}">
                            <a14:hiddenFill xmlns:a14="http://schemas.microsoft.com/office/drawing/2010/main">
                              <a:solidFill>
                                <a:srgbClr val="2D6BC7"/>
                              </a:solidFill>
                            </a14:hiddenFill>
                          </a:ext>
                          <a:ext uri="{91240B29-F687-4F45-9708-019B960494DF}">
                            <a14:hiddenLine xmlns:a14="http://schemas.microsoft.com/office/drawing/2010/main" w="9525">
                              <a:solidFill>
                                <a:srgbClr val="1D528D"/>
                              </a:solidFill>
                              <a:miter lim="800000"/>
                              <a:headEnd/>
                              <a:tailEnd/>
                            </a14:hiddenLine>
                          </a:ext>
                          <a:ext uri="{AF507438-7753-43E0-B8FC-AC1667EBCBE1}">
                            <a14:hiddenEffects xmlns:a14="http://schemas.microsoft.com/office/drawing/2010/main">
                              <a:effectLst>
                                <a:outerShdw dist="35921" dir="2700000" algn="ctr" rotWithShape="0">
                                  <a:srgbClr val="B2B2B2"/>
                                </a:outerShdw>
                              </a:effectLst>
                            </a14:hiddenEffects>
                          </a:ext>
                        </a:extLst>
                      </p:spPr>
                    </p:pic>
                  </p:oleObj>
                </mc:Fallback>
              </mc:AlternateContent>
            </a:graphicData>
          </a:graphic>
        </p:graphicFrame>
      </p:grpSp>
      <p:sp>
        <p:nvSpPr>
          <p:cNvPr id="93194" name="Rectangle 10"/>
          <p:cNvSpPr>
            <a:spLocks noGrp="1" noChangeArrowheads="1"/>
          </p:cNvSpPr>
          <p:nvPr>
            <p:ph type="title"/>
          </p:nvPr>
        </p:nvSpPr>
        <p:spPr bwMode="auto">
          <a:xfrm>
            <a:off x="2514600" y="228600"/>
            <a:ext cx="6324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rgbClr val="000000">
                      <a:alpha val="50000"/>
                    </a:srgbClr>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3195" name="Rectangle 11"/>
          <p:cNvSpPr>
            <a:spLocks noGrp="1" noChangeArrowheads="1"/>
          </p:cNvSpPr>
          <p:nvPr>
            <p:ph type="body" idx="1"/>
          </p:nvPr>
        </p:nvSpPr>
        <p:spPr bwMode="auto">
          <a:xfrm>
            <a:off x="457200" y="1295400"/>
            <a:ext cx="8229600" cy="502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3196" name="Rectangle 12"/>
          <p:cNvSpPr>
            <a:spLocks noGrp="1" noChangeArrowheads="1"/>
          </p:cNvSpPr>
          <p:nvPr>
            <p:ph type="dt" sz="half" idx="2"/>
          </p:nvPr>
        </p:nvSpPr>
        <p:spPr bwMode="auto">
          <a:xfrm>
            <a:off x="457200" y="6521450"/>
            <a:ext cx="213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accent1"/>
                </a:solidFill>
              </a:defRPr>
            </a:lvl1pPr>
          </a:lstStyle>
          <a:p>
            <a:pPr algn="l" rtl="0" fontAlgn="base">
              <a:spcBef>
                <a:spcPct val="0"/>
              </a:spcBef>
              <a:spcAft>
                <a:spcPct val="0"/>
              </a:spcAft>
            </a:pPr>
            <a:fld id="{2F6E82CF-6E69-44FF-88C0-4E2C079501D1}" type="datetimeFigureOut">
              <a:rPr lang="ar-SA">
                <a:solidFill>
                  <a:srgbClr val="2D6BC7"/>
                </a:solidFill>
                <a:cs typeface="Arial" pitchFamily="34" charset="0"/>
              </a:rPr>
              <a:pPr algn="l" rtl="0" fontAlgn="base">
                <a:spcBef>
                  <a:spcPct val="0"/>
                </a:spcBef>
                <a:spcAft>
                  <a:spcPct val="0"/>
                </a:spcAft>
              </a:pPr>
              <a:t>23/04/1439</a:t>
            </a:fld>
            <a:endParaRPr lang="en-US">
              <a:solidFill>
                <a:srgbClr val="2D6BC7"/>
              </a:solidFill>
              <a:cs typeface="Arial" pitchFamily="34" charset="0"/>
            </a:endParaRPr>
          </a:p>
        </p:txBody>
      </p:sp>
      <p:sp>
        <p:nvSpPr>
          <p:cNvPr id="93197" name="Rectangle 13"/>
          <p:cNvSpPr>
            <a:spLocks noGrp="1" noChangeArrowheads="1"/>
          </p:cNvSpPr>
          <p:nvPr>
            <p:ph type="ftr" sz="quarter" idx="3"/>
          </p:nvPr>
        </p:nvSpPr>
        <p:spPr bwMode="auto">
          <a:xfrm>
            <a:off x="3124200" y="6521450"/>
            <a:ext cx="2895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accent1"/>
                </a:solidFill>
              </a:defRPr>
            </a:lvl1pPr>
          </a:lstStyle>
          <a:p>
            <a:pPr rtl="0" fontAlgn="base">
              <a:spcBef>
                <a:spcPct val="0"/>
              </a:spcBef>
              <a:spcAft>
                <a:spcPct val="0"/>
              </a:spcAft>
            </a:pPr>
            <a:endParaRPr lang="en-US">
              <a:solidFill>
                <a:srgbClr val="2D6BC7"/>
              </a:solidFill>
              <a:cs typeface="Arial" pitchFamily="34" charset="0"/>
            </a:endParaRPr>
          </a:p>
        </p:txBody>
      </p:sp>
      <p:sp>
        <p:nvSpPr>
          <p:cNvPr id="93198" name="Rectangle 14"/>
          <p:cNvSpPr>
            <a:spLocks noGrp="1" noChangeArrowheads="1"/>
          </p:cNvSpPr>
          <p:nvPr>
            <p:ph type="sldNum" sz="quarter" idx="4"/>
          </p:nvPr>
        </p:nvSpPr>
        <p:spPr bwMode="auto">
          <a:xfrm>
            <a:off x="6553200" y="6521450"/>
            <a:ext cx="213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accent1"/>
                </a:solidFill>
              </a:defRPr>
            </a:lvl1pPr>
          </a:lstStyle>
          <a:p>
            <a:pPr rtl="0" fontAlgn="base">
              <a:spcBef>
                <a:spcPct val="0"/>
              </a:spcBef>
              <a:spcAft>
                <a:spcPct val="0"/>
              </a:spcAft>
            </a:pPr>
            <a:fld id="{3C33198A-C7F5-4CAB-AFCA-D55013D6253D}" type="slidenum">
              <a:rPr lang="ar-SA">
                <a:solidFill>
                  <a:srgbClr val="2D6BC7"/>
                </a:solidFill>
                <a:cs typeface="Arial" pitchFamily="34" charset="0"/>
              </a:rPr>
              <a:pPr rtl="0" fontAlgn="base">
                <a:spcBef>
                  <a:spcPct val="0"/>
                </a:spcBef>
                <a:spcAft>
                  <a:spcPct val="0"/>
                </a:spcAft>
              </a:pPr>
              <a:t>‹#›</a:t>
            </a:fld>
            <a:endParaRPr lang="en-US">
              <a:solidFill>
                <a:srgbClr val="2D6BC7"/>
              </a:solidFill>
              <a:cs typeface="Arial" pitchFamily="34" charset="0"/>
            </a:endParaRPr>
          </a:p>
        </p:txBody>
      </p:sp>
      <p:grpSp>
        <p:nvGrpSpPr>
          <p:cNvPr id="93199" name="Group 15"/>
          <p:cNvGrpSpPr>
            <a:grpSpLocks/>
          </p:cNvGrpSpPr>
          <p:nvPr/>
        </p:nvGrpSpPr>
        <p:grpSpPr bwMode="auto">
          <a:xfrm>
            <a:off x="0" y="1109663"/>
            <a:ext cx="9144000" cy="169862"/>
            <a:chOff x="0" y="699"/>
            <a:chExt cx="5760" cy="107"/>
          </a:xfrm>
        </p:grpSpPr>
        <p:sp>
          <p:nvSpPr>
            <p:cNvPr id="93200" name="Rectangle 16"/>
            <p:cNvSpPr>
              <a:spLocks noChangeArrowheads="1"/>
            </p:cNvSpPr>
            <p:nvPr userDrawn="1"/>
          </p:nvSpPr>
          <p:spPr bwMode="gray">
            <a:xfrm>
              <a:off x="0" y="699"/>
              <a:ext cx="5760" cy="45"/>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fontAlgn="base">
                <a:spcBef>
                  <a:spcPct val="0"/>
                </a:spcBef>
                <a:spcAft>
                  <a:spcPct val="0"/>
                </a:spcAft>
              </a:pPr>
              <a:endParaRPr lang="ar-IQ">
                <a:solidFill>
                  <a:srgbClr val="1D528D"/>
                </a:solidFill>
                <a:cs typeface="Arial" pitchFamily="34" charset="0"/>
              </a:endParaRPr>
            </a:p>
          </p:txBody>
        </p:sp>
        <p:sp>
          <p:nvSpPr>
            <p:cNvPr id="93201" name="Rectangle 17"/>
            <p:cNvSpPr>
              <a:spLocks noChangeArrowheads="1"/>
            </p:cNvSpPr>
            <p:nvPr userDrawn="1"/>
          </p:nvSpPr>
          <p:spPr bwMode="gray">
            <a:xfrm>
              <a:off x="1476" y="713"/>
              <a:ext cx="4284" cy="93"/>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fontAlgn="base">
                <a:spcBef>
                  <a:spcPct val="0"/>
                </a:spcBef>
                <a:spcAft>
                  <a:spcPct val="0"/>
                </a:spcAft>
              </a:pPr>
              <a:endParaRPr lang="ar-IQ">
                <a:solidFill>
                  <a:srgbClr val="1D528D"/>
                </a:solidFill>
                <a:cs typeface="Arial" pitchFamily="34" charset="0"/>
              </a:endParaRPr>
            </a:p>
          </p:txBody>
        </p:sp>
      </p:grpSp>
    </p:spTree>
    <p:extLst>
      <p:ext uri="{BB962C8B-B14F-4D97-AF65-F5344CB8AC3E}">
        <p14:creationId xmlns:p14="http://schemas.microsoft.com/office/powerpoint/2010/main" val="1529397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r" rtl="0" fontAlgn="base">
        <a:spcBef>
          <a:spcPct val="0"/>
        </a:spcBef>
        <a:spcAft>
          <a:spcPct val="0"/>
        </a:spcAft>
        <a:defRPr sz="4000">
          <a:solidFill>
            <a:schemeClr val="bg1"/>
          </a:solidFill>
          <a:latin typeface="+mj-lt"/>
          <a:ea typeface="+mj-ea"/>
          <a:cs typeface="+mj-cs"/>
        </a:defRPr>
      </a:lvl1pPr>
      <a:lvl2pPr algn="r" rtl="0" fontAlgn="base">
        <a:spcBef>
          <a:spcPct val="0"/>
        </a:spcBef>
        <a:spcAft>
          <a:spcPct val="0"/>
        </a:spcAft>
        <a:defRPr sz="4000">
          <a:solidFill>
            <a:schemeClr val="bg1"/>
          </a:solidFill>
          <a:latin typeface="Arial" pitchFamily="34" charset="0"/>
        </a:defRPr>
      </a:lvl2pPr>
      <a:lvl3pPr algn="r" rtl="0" fontAlgn="base">
        <a:spcBef>
          <a:spcPct val="0"/>
        </a:spcBef>
        <a:spcAft>
          <a:spcPct val="0"/>
        </a:spcAft>
        <a:defRPr sz="4000">
          <a:solidFill>
            <a:schemeClr val="bg1"/>
          </a:solidFill>
          <a:latin typeface="Arial" pitchFamily="34" charset="0"/>
        </a:defRPr>
      </a:lvl3pPr>
      <a:lvl4pPr algn="r" rtl="0" fontAlgn="base">
        <a:spcBef>
          <a:spcPct val="0"/>
        </a:spcBef>
        <a:spcAft>
          <a:spcPct val="0"/>
        </a:spcAft>
        <a:defRPr sz="4000">
          <a:solidFill>
            <a:schemeClr val="bg1"/>
          </a:solidFill>
          <a:latin typeface="Arial" pitchFamily="34" charset="0"/>
        </a:defRPr>
      </a:lvl4pPr>
      <a:lvl5pPr algn="r" rtl="0" fontAlgn="base">
        <a:spcBef>
          <a:spcPct val="0"/>
        </a:spcBef>
        <a:spcAft>
          <a:spcPct val="0"/>
        </a:spcAft>
        <a:defRPr sz="4000">
          <a:solidFill>
            <a:schemeClr val="bg1"/>
          </a:solidFill>
          <a:latin typeface="Arial" pitchFamily="34" charset="0"/>
        </a:defRPr>
      </a:lvl5pPr>
      <a:lvl6pPr marL="457200" algn="r" rtl="0" fontAlgn="base">
        <a:spcBef>
          <a:spcPct val="0"/>
        </a:spcBef>
        <a:spcAft>
          <a:spcPct val="0"/>
        </a:spcAft>
        <a:defRPr sz="4000">
          <a:solidFill>
            <a:schemeClr val="bg1"/>
          </a:solidFill>
          <a:latin typeface="Arial" pitchFamily="34" charset="0"/>
        </a:defRPr>
      </a:lvl6pPr>
      <a:lvl7pPr marL="914400" algn="r" rtl="0" fontAlgn="base">
        <a:spcBef>
          <a:spcPct val="0"/>
        </a:spcBef>
        <a:spcAft>
          <a:spcPct val="0"/>
        </a:spcAft>
        <a:defRPr sz="4000">
          <a:solidFill>
            <a:schemeClr val="bg1"/>
          </a:solidFill>
          <a:latin typeface="Arial" pitchFamily="34" charset="0"/>
        </a:defRPr>
      </a:lvl7pPr>
      <a:lvl8pPr marL="1371600" algn="r" rtl="0" fontAlgn="base">
        <a:spcBef>
          <a:spcPct val="0"/>
        </a:spcBef>
        <a:spcAft>
          <a:spcPct val="0"/>
        </a:spcAft>
        <a:defRPr sz="4000">
          <a:solidFill>
            <a:schemeClr val="bg1"/>
          </a:solidFill>
          <a:latin typeface="Arial" pitchFamily="34" charset="0"/>
        </a:defRPr>
      </a:lvl8pPr>
      <a:lvl9pPr marL="1828800" algn="r" rtl="0" fontAlgn="base">
        <a:spcBef>
          <a:spcPct val="0"/>
        </a:spcBef>
        <a:spcAft>
          <a:spcPct val="0"/>
        </a:spcAft>
        <a:defRPr sz="4000">
          <a:solidFill>
            <a:schemeClr val="bg1"/>
          </a:solidFill>
          <a:latin typeface="Arial" pitchFamily="34" charset="0"/>
        </a:defRPr>
      </a:lvl9pPr>
    </p:titleStyle>
    <p:bodyStyle>
      <a:lvl1pPr marL="342900" indent="-342900" algn="l" rtl="0" fontAlgn="base">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l" rtl="0" fontAlgn="base">
        <a:spcBef>
          <a:spcPct val="20000"/>
        </a:spcBef>
        <a:spcAft>
          <a:spcPct val="0"/>
        </a:spcAft>
        <a:buSzPct val="50000"/>
        <a:buFont typeface="Wingdings 2" pitchFamily="18" charset="2"/>
        <a:buChar char=""/>
        <a:defRPr sz="2800">
          <a:solidFill>
            <a:schemeClr val="tx1"/>
          </a:solidFill>
          <a:latin typeface="+mn-lt"/>
        </a:defRPr>
      </a:lvl2pPr>
      <a:lvl3pPr marL="1143000" indent="-228600" algn="l" rtl="0" fontAlgn="base">
        <a:spcBef>
          <a:spcPct val="20000"/>
        </a:spcBef>
        <a:spcAft>
          <a:spcPct val="0"/>
        </a:spcAft>
        <a:buFont typeface="Wingdings" pitchFamily="2" charset="2"/>
        <a:buChar char="§"/>
        <a:defRPr sz="2400">
          <a:solidFill>
            <a:schemeClr val="tx1"/>
          </a:solidFill>
          <a:latin typeface="+mn-lt"/>
        </a:defRPr>
      </a:lvl3pPr>
      <a:lvl4pPr marL="1600200" indent="-228600" algn="l" rtl="0" fontAlgn="base">
        <a:spcBef>
          <a:spcPct val="20000"/>
        </a:spcBef>
        <a:spcAft>
          <a:spcPct val="0"/>
        </a:spcAft>
        <a:buSzPct val="60000"/>
        <a:buFont typeface="Wingdings 2" pitchFamily="18" charset="2"/>
        <a:buChar char=""/>
        <a:defRPr sz="2000">
          <a:solidFill>
            <a:schemeClr val="tx1"/>
          </a:solidFill>
          <a:latin typeface="+mn-lt"/>
        </a:defRPr>
      </a:lvl4pPr>
      <a:lvl5pPr marL="2057400" indent="-228600" algn="l" rtl="0" fontAlgn="base">
        <a:spcBef>
          <a:spcPct val="20000"/>
        </a:spcBef>
        <a:spcAft>
          <a:spcPct val="0"/>
        </a:spcAft>
        <a:buFont typeface="Wingdings" pitchFamily="2" charset="2"/>
        <a:buChar char="§"/>
        <a:defRPr sz="2000">
          <a:solidFill>
            <a:schemeClr val="tx1"/>
          </a:solidFill>
          <a:latin typeface="+mn-lt"/>
        </a:defRPr>
      </a:lvl5pPr>
      <a:lvl6pPr marL="2514600" indent="-228600" algn="l" rtl="0" fontAlgn="base">
        <a:spcBef>
          <a:spcPct val="20000"/>
        </a:spcBef>
        <a:spcAft>
          <a:spcPct val="0"/>
        </a:spcAft>
        <a:buFont typeface="Wingdings" pitchFamily="2" charset="2"/>
        <a:buChar char="§"/>
        <a:defRPr sz="2000">
          <a:solidFill>
            <a:schemeClr val="tx1"/>
          </a:solidFill>
          <a:latin typeface="+mn-lt"/>
        </a:defRPr>
      </a:lvl6pPr>
      <a:lvl7pPr marL="2971800" indent="-228600" algn="l" rtl="0" fontAlgn="base">
        <a:spcBef>
          <a:spcPct val="20000"/>
        </a:spcBef>
        <a:spcAft>
          <a:spcPct val="0"/>
        </a:spcAft>
        <a:buFont typeface="Wingdings" pitchFamily="2" charset="2"/>
        <a:buChar char="§"/>
        <a:defRPr sz="2000">
          <a:solidFill>
            <a:schemeClr val="tx1"/>
          </a:solidFill>
          <a:latin typeface="+mn-lt"/>
        </a:defRPr>
      </a:lvl7pPr>
      <a:lvl8pPr marL="3429000" indent="-228600" algn="l" rtl="0" fontAlgn="base">
        <a:spcBef>
          <a:spcPct val="20000"/>
        </a:spcBef>
        <a:spcAft>
          <a:spcPct val="0"/>
        </a:spcAft>
        <a:buFont typeface="Wingdings" pitchFamily="2" charset="2"/>
        <a:buChar char="§"/>
        <a:defRPr sz="2000">
          <a:solidFill>
            <a:schemeClr val="tx1"/>
          </a:solidFill>
          <a:latin typeface="+mn-lt"/>
        </a:defRPr>
      </a:lvl8pPr>
      <a:lvl9pPr marL="3886200" indent="-228600" algn="l" rtl="0" fontAlgn="base">
        <a:spcBef>
          <a:spcPct val="20000"/>
        </a:spcBef>
        <a:spcAft>
          <a:spcPct val="0"/>
        </a:spcAft>
        <a:buFont typeface="Wingdings" pitchFamily="2" charset="2"/>
        <a:buChar char="§"/>
        <a:defRPr sz="2000">
          <a:solidFill>
            <a:schemeClr val="tx1"/>
          </a:solidFill>
          <a:latin typeface="+mn-lt"/>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ctrTitle"/>
          </p:nvPr>
        </p:nvSpPr>
        <p:spPr>
          <a:xfrm>
            <a:off x="3132138" y="3068638"/>
            <a:ext cx="5791200" cy="685800"/>
          </a:xfrm>
        </p:spPr>
        <p:txBody>
          <a:bodyPr/>
          <a:lstStyle/>
          <a:p>
            <a:pPr algn="ctr"/>
            <a:r>
              <a:rPr lang="ar-SA" sz="4400" b="1" dirty="0">
                <a:effectLst>
                  <a:outerShdw blurRad="38100" dist="38100" dir="2700000" algn="tl">
                    <a:srgbClr val="C0C0C0"/>
                  </a:outerShdw>
                </a:effectLst>
              </a:rPr>
              <a:t>مهارات الحاسب الآلي</a:t>
            </a:r>
            <a:r>
              <a:rPr lang="ar-SA" sz="4400" b="1" dirty="0">
                <a:solidFill>
                  <a:schemeClr val="tx2"/>
                </a:solidFill>
                <a:effectLst>
                  <a:outerShdw blurRad="38100" dist="38100" dir="2700000" algn="tl">
                    <a:srgbClr val="C0C0C0"/>
                  </a:outerShdw>
                </a:effectLst>
              </a:rPr>
              <a:t/>
            </a:r>
            <a:br>
              <a:rPr lang="ar-SA" sz="4400" b="1" dirty="0">
                <a:solidFill>
                  <a:schemeClr val="tx2"/>
                </a:solidFill>
                <a:effectLst>
                  <a:outerShdw blurRad="38100" dist="38100" dir="2700000" algn="tl">
                    <a:srgbClr val="C0C0C0"/>
                  </a:outerShdw>
                </a:effectLst>
              </a:rPr>
            </a:br>
            <a:endParaRPr lang="en-US" sz="4400" b="1" dirty="0">
              <a:solidFill>
                <a:schemeClr val="tx2"/>
              </a:solidFill>
              <a:effectLst>
                <a:outerShdw blurRad="38100" dist="38100" dir="2700000" algn="tl">
                  <a:srgbClr val="C0C0C0"/>
                </a:outerShdw>
              </a:effectLst>
            </a:endParaRPr>
          </a:p>
        </p:txBody>
      </p:sp>
      <p:sp>
        <p:nvSpPr>
          <p:cNvPr id="96259" name="Rectangle 3"/>
          <p:cNvSpPr>
            <a:spLocks noGrp="1" noChangeArrowheads="1"/>
          </p:cNvSpPr>
          <p:nvPr>
            <p:ph type="subTitle" idx="1"/>
          </p:nvPr>
        </p:nvSpPr>
        <p:spPr/>
        <p:txBody>
          <a:bodyPr/>
          <a:lstStyle/>
          <a:p>
            <a:pPr algn="ctr">
              <a:lnSpc>
                <a:spcPct val="80000"/>
              </a:lnSpc>
            </a:pPr>
            <a:endParaRPr lang="en-US" b="1" dirty="0">
              <a:solidFill>
                <a:schemeClr val="bg1"/>
              </a:solidFill>
              <a:effectLst>
                <a:outerShdw blurRad="38100" dist="38100" dir="2700000" algn="tl">
                  <a:srgbClr val="000000"/>
                </a:outerShdw>
              </a:effectLst>
            </a:endParaRPr>
          </a:p>
          <a:p>
            <a:pPr>
              <a:lnSpc>
                <a:spcPct val="80000"/>
              </a:lnSpc>
            </a:pPr>
            <a:endParaRPr lang="en-US" sz="2000" dirty="0">
              <a:solidFill>
                <a:schemeClr val="bg1"/>
              </a:solidFill>
            </a:endParaRPr>
          </a:p>
        </p:txBody>
      </p:sp>
      <p:sp>
        <p:nvSpPr>
          <p:cNvPr id="96260" name="Rectangle 4"/>
          <p:cNvSpPr>
            <a:spLocks noChangeArrowheads="1"/>
          </p:cNvSpPr>
          <p:nvPr/>
        </p:nvSpPr>
        <p:spPr bwMode="auto">
          <a:xfrm>
            <a:off x="3635375" y="4726260"/>
            <a:ext cx="5435600" cy="1943100"/>
          </a:xfrm>
          <a:prstGeom prst="rect">
            <a:avLst/>
          </a:prstGeom>
          <a:solidFill>
            <a:schemeClr val="bg1"/>
          </a:soli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rtl="0" fontAlgn="base">
              <a:spcBef>
                <a:spcPct val="0"/>
              </a:spcBef>
              <a:spcAft>
                <a:spcPct val="0"/>
              </a:spcAft>
            </a:pPr>
            <a:endParaRPr lang="ar-IQ">
              <a:solidFill>
                <a:srgbClr val="1D528D"/>
              </a:solidFill>
              <a:cs typeface="Arial" pitchFamily="34" charset="0"/>
            </a:endParaRPr>
          </a:p>
        </p:txBody>
      </p:sp>
      <p:sp>
        <p:nvSpPr>
          <p:cNvPr id="96261" name="Rectangle 5"/>
          <p:cNvSpPr>
            <a:spLocks noChangeArrowheads="1"/>
          </p:cNvSpPr>
          <p:nvPr/>
        </p:nvSpPr>
        <p:spPr bwMode="ltGray">
          <a:xfrm>
            <a:off x="2843808" y="5335588"/>
            <a:ext cx="57912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53882" dir="2700000" algn="ctr" rotWithShape="0">
                    <a:srgbClr val="000000"/>
                  </a:outerShdw>
                </a:effectLst>
              </a14:hiddenEffects>
            </a:ext>
          </a:extLst>
        </p:spPr>
        <p:txBody>
          <a:bodyPr anchor="ctr"/>
          <a:lstStyle/>
          <a:p>
            <a:pPr algn="ctr" rtl="0" fontAlgn="base">
              <a:spcBef>
                <a:spcPct val="0"/>
              </a:spcBef>
              <a:spcAft>
                <a:spcPct val="0"/>
              </a:spcAft>
            </a:pPr>
            <a:r>
              <a:rPr lang="ar-IQ" sz="2000" b="1">
                <a:solidFill>
                  <a:srgbClr val="1D528D"/>
                </a:solidFill>
                <a:effectLst>
                  <a:outerShdw blurRad="38100" dist="38100" dir="2700000" algn="tl">
                    <a:srgbClr val="C0C0C0"/>
                  </a:outerShdw>
                </a:effectLst>
                <a:cs typeface="Arial" pitchFamily="34" charset="0"/>
              </a:rPr>
              <a:t>د . عصمت </a:t>
            </a:r>
            <a:r>
              <a:rPr lang="ar-IQ" sz="2000" b="1" dirty="0">
                <a:solidFill>
                  <a:srgbClr val="1D528D"/>
                </a:solidFill>
                <a:effectLst>
                  <a:outerShdw blurRad="38100" dist="38100" dir="2700000" algn="tl">
                    <a:srgbClr val="C0C0C0"/>
                  </a:outerShdw>
                </a:effectLst>
                <a:cs typeface="Arial" pitchFamily="34" charset="0"/>
              </a:rPr>
              <a:t>عبد الزهرة نعمان</a:t>
            </a:r>
            <a:r>
              <a:rPr lang="ar-SA" sz="2000" b="1" dirty="0">
                <a:solidFill>
                  <a:srgbClr val="1D528D"/>
                </a:solidFill>
                <a:effectLst>
                  <a:outerShdw blurRad="38100" dist="38100" dir="2700000" algn="tl">
                    <a:srgbClr val="C0C0C0"/>
                  </a:outerShdw>
                </a:effectLst>
                <a:cs typeface="Arial" pitchFamily="34" charset="0"/>
              </a:rPr>
              <a:t/>
            </a:r>
            <a:br>
              <a:rPr lang="ar-SA" sz="2000" b="1" dirty="0">
                <a:solidFill>
                  <a:srgbClr val="1D528D"/>
                </a:solidFill>
                <a:effectLst>
                  <a:outerShdw blurRad="38100" dist="38100" dir="2700000" algn="tl">
                    <a:srgbClr val="C0C0C0"/>
                  </a:outerShdw>
                </a:effectLst>
                <a:cs typeface="Arial" pitchFamily="34" charset="0"/>
              </a:rPr>
            </a:br>
            <a:r>
              <a:rPr lang="ar-SA" sz="2000" b="1" dirty="0">
                <a:solidFill>
                  <a:srgbClr val="1D528D"/>
                </a:solidFill>
                <a:effectLst>
                  <a:outerShdw blurRad="38100" dist="38100" dir="2700000" algn="tl">
                    <a:srgbClr val="C0C0C0"/>
                  </a:outerShdw>
                </a:effectLst>
                <a:cs typeface="Arial" pitchFamily="34" charset="0"/>
              </a:rPr>
              <a:t>كلية</a:t>
            </a:r>
            <a:r>
              <a:rPr lang="ar-IQ" sz="2000" b="1" dirty="0">
                <a:solidFill>
                  <a:srgbClr val="1D528D"/>
                </a:solidFill>
                <a:effectLst>
                  <a:outerShdw blurRad="38100" dist="38100" dir="2700000" algn="tl">
                    <a:srgbClr val="C0C0C0"/>
                  </a:outerShdw>
                </a:effectLst>
                <a:cs typeface="Arial" pitchFamily="34" charset="0"/>
              </a:rPr>
              <a:t> الآداب </a:t>
            </a:r>
            <a:r>
              <a:rPr lang="ar-SA" sz="2000" b="1" dirty="0">
                <a:solidFill>
                  <a:srgbClr val="1D528D"/>
                </a:solidFill>
                <a:effectLst>
                  <a:outerShdw blurRad="38100" dist="38100" dir="2700000" algn="tl">
                    <a:srgbClr val="C0C0C0"/>
                  </a:outerShdw>
                </a:effectLst>
                <a:cs typeface="Arial" pitchFamily="34" charset="0"/>
              </a:rPr>
              <a:t/>
            </a:r>
            <a:br>
              <a:rPr lang="ar-SA" sz="2000" b="1" dirty="0">
                <a:solidFill>
                  <a:srgbClr val="1D528D"/>
                </a:solidFill>
                <a:effectLst>
                  <a:outerShdw blurRad="38100" dist="38100" dir="2700000" algn="tl">
                    <a:srgbClr val="C0C0C0"/>
                  </a:outerShdw>
                </a:effectLst>
                <a:cs typeface="Arial" pitchFamily="34" charset="0"/>
              </a:rPr>
            </a:br>
            <a:r>
              <a:rPr lang="ar-SA" sz="4400" b="1" dirty="0">
                <a:solidFill>
                  <a:srgbClr val="000000"/>
                </a:solidFill>
                <a:effectLst>
                  <a:outerShdw blurRad="38100" dist="38100" dir="2700000" algn="tl">
                    <a:srgbClr val="C0C0C0"/>
                  </a:outerShdw>
                </a:effectLst>
                <a:cs typeface="Arial" pitchFamily="34" charset="0"/>
              </a:rPr>
              <a:t/>
            </a:r>
            <a:br>
              <a:rPr lang="ar-SA" sz="4400" b="1" dirty="0">
                <a:solidFill>
                  <a:srgbClr val="000000"/>
                </a:solidFill>
                <a:effectLst>
                  <a:outerShdw blurRad="38100" dist="38100" dir="2700000" algn="tl">
                    <a:srgbClr val="C0C0C0"/>
                  </a:outerShdw>
                </a:effectLst>
                <a:cs typeface="Arial" pitchFamily="34" charset="0"/>
              </a:rPr>
            </a:br>
            <a:endParaRPr lang="en-US" sz="4400" b="1" dirty="0">
              <a:solidFill>
                <a:srgbClr val="000000"/>
              </a:solidFill>
              <a:effectLst>
                <a:outerShdw blurRad="38100" dist="38100" dir="2700000" algn="tl">
                  <a:srgbClr val="C0C0C0"/>
                </a:outerShdw>
              </a:effectLst>
              <a:cs typeface="Arial" pitchFamily="34" charset="0"/>
            </a:endParaRPr>
          </a:p>
        </p:txBody>
      </p:sp>
    </p:spTree>
    <p:extLst>
      <p:ext uri="{BB962C8B-B14F-4D97-AF65-F5344CB8AC3E}">
        <p14:creationId xmlns:p14="http://schemas.microsoft.com/office/powerpoint/2010/main" val="20259306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Rot="1" noChangeArrowheads="1"/>
          </p:cNvSpPr>
          <p:nvPr/>
        </p:nvSpPr>
        <p:spPr bwMode="auto">
          <a:xfrm>
            <a:off x="2555875" y="260350"/>
            <a:ext cx="6324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rgbClr val="000000">
                      <a:alpha val="50000"/>
                    </a:srgbClr>
                  </a:outerShdw>
                </a:effectLst>
              </a14:hiddenEffects>
            </a:ext>
          </a:extLst>
        </p:spPr>
        <p:txBody>
          <a:bodyPr anchor="ctr"/>
          <a:lstStyle/>
          <a:p>
            <a:pPr rtl="0" fontAlgn="base">
              <a:spcBef>
                <a:spcPct val="0"/>
              </a:spcBef>
              <a:spcAft>
                <a:spcPct val="0"/>
              </a:spcAft>
            </a:pPr>
            <a:r>
              <a:rPr lang="ar-SA" sz="2800">
                <a:solidFill>
                  <a:srgbClr val="FFFFFF"/>
                </a:solidFill>
                <a:effectLst>
                  <a:outerShdw blurRad="38100" dist="38100" dir="2700000" algn="tl">
                    <a:srgbClr val="C0C0C0"/>
                  </a:outerShdw>
                </a:effectLst>
                <a:cs typeface="Arial" pitchFamily="34" charset="0"/>
              </a:rPr>
              <a:t>الفصل الأول: المفاهيم الأساسية لتقنية المعلومات</a:t>
            </a:r>
            <a:endParaRPr lang="en-US" sz="2800">
              <a:solidFill>
                <a:srgbClr val="FFFFFF"/>
              </a:solidFill>
              <a:effectLst>
                <a:outerShdw blurRad="38100" dist="38100" dir="2700000" algn="tl">
                  <a:srgbClr val="C0C0C0"/>
                </a:outerShdw>
              </a:effectLst>
              <a:cs typeface="Arial" pitchFamily="34" charset="0"/>
            </a:endParaRPr>
          </a:p>
        </p:txBody>
      </p:sp>
      <p:sp>
        <p:nvSpPr>
          <p:cNvPr id="111623" name="AutoShape 7"/>
          <p:cNvSpPr>
            <a:spLocks noChangeArrowheads="1"/>
          </p:cNvSpPr>
          <p:nvPr/>
        </p:nvSpPr>
        <p:spPr bwMode="auto">
          <a:xfrm>
            <a:off x="1763713" y="2565400"/>
            <a:ext cx="5308600" cy="1008063"/>
          </a:xfrm>
          <a:prstGeom prst="roundRect">
            <a:avLst>
              <a:gd name="adj" fmla="val 50000"/>
            </a:avLst>
          </a:prstGeom>
          <a:gradFill rotWithShape="1">
            <a:gsLst>
              <a:gs pos="0">
                <a:schemeClr val="hlink"/>
              </a:gs>
              <a:gs pos="50000">
                <a:schemeClr val="hlink">
                  <a:gamma/>
                  <a:tint val="24314"/>
                  <a:invGamma/>
                </a:schemeClr>
              </a:gs>
              <a:gs pos="100000">
                <a:schemeClr val="hlink"/>
              </a:gs>
            </a:gsLst>
            <a:lin ang="0" scaled="1"/>
          </a:gradFill>
          <a:ln w="1905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0" fontAlgn="base">
              <a:spcBef>
                <a:spcPct val="0"/>
              </a:spcBef>
              <a:spcAft>
                <a:spcPct val="0"/>
              </a:spcAft>
            </a:pPr>
            <a:r>
              <a:rPr lang="ar-SA" sz="4400" b="1">
                <a:solidFill>
                  <a:srgbClr val="1D528D"/>
                </a:solidFill>
                <a:effectLst>
                  <a:outerShdw blurRad="38100" dist="38100" dir="2700000" algn="tl">
                    <a:srgbClr val="000000"/>
                  </a:outerShdw>
                </a:effectLst>
                <a:cs typeface="Arial" pitchFamily="34" charset="0"/>
              </a:rPr>
              <a:t>مقدمة الحاسب الآلي</a:t>
            </a:r>
            <a:endParaRPr lang="en-US" sz="4400" b="1">
              <a:solidFill>
                <a:srgbClr val="1D528D"/>
              </a:solidFill>
              <a:cs typeface="Arial" pitchFamily="34" charset="0"/>
            </a:endParaRPr>
          </a:p>
        </p:txBody>
      </p:sp>
    </p:spTree>
    <p:extLst>
      <p:ext uri="{BB962C8B-B14F-4D97-AF65-F5344CB8AC3E}">
        <p14:creationId xmlns:p14="http://schemas.microsoft.com/office/powerpoint/2010/main" val="2172935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Rot="1" noChangeArrowheads="1"/>
          </p:cNvSpPr>
          <p:nvPr>
            <p:ph type="body" idx="4294967295"/>
          </p:nvPr>
        </p:nvSpPr>
        <p:spPr>
          <a:xfrm>
            <a:off x="323850" y="1411288"/>
            <a:ext cx="8540750" cy="5257800"/>
          </a:xfrm>
        </p:spPr>
        <p:txBody>
          <a:bodyPr/>
          <a:lstStyle/>
          <a:p>
            <a:pPr algn="r" rtl="1"/>
            <a:r>
              <a:rPr lang="ar-SA" sz="3400" b="1" dirty="0">
                <a:solidFill>
                  <a:schemeClr val="hlink"/>
                </a:solidFill>
                <a:effectLst>
                  <a:outerShdw blurRad="38100" dist="38100" dir="2700000" algn="tl">
                    <a:srgbClr val="C0C0C0"/>
                  </a:outerShdw>
                </a:effectLst>
              </a:rPr>
              <a:t>تعريف الحاسب الآلي</a:t>
            </a:r>
          </a:p>
          <a:p>
            <a:pPr algn="just" rtl="1">
              <a:buFont typeface="Wingdings" pitchFamily="2" charset="2"/>
              <a:buNone/>
            </a:pPr>
            <a:r>
              <a:rPr lang="ar-SA" dirty="0">
                <a:effectLst>
                  <a:outerShdw blurRad="38100" dist="38100" dir="2700000" algn="tl">
                    <a:srgbClr val="C0C0C0"/>
                  </a:outerShdw>
                </a:effectLst>
              </a:rPr>
              <a:t>		</a:t>
            </a:r>
            <a:r>
              <a:rPr lang="ar-SA" b="1" dirty="0">
                <a:effectLst>
                  <a:outerShdw blurRad="38100" dist="38100" dir="2700000" algn="tl">
                    <a:srgbClr val="C0C0C0"/>
                  </a:outerShdw>
                </a:effectLst>
              </a:rPr>
              <a:t>هو عبارة عن آلة الكترونيه يمكن بواسطتها تخزين البيانات ومعالجتها لاستخراج المعلومات، ومن ثَمَّ استرجاعها مرة أخرى متى ما طلب ذلك.</a:t>
            </a:r>
          </a:p>
          <a:p>
            <a:pPr algn="just" rtl="1"/>
            <a:r>
              <a:rPr lang="ar-IQ" b="1" dirty="0" smtClean="0">
                <a:effectLst>
                  <a:outerShdw blurRad="38100" dist="38100" dir="2700000" algn="tl">
                    <a:srgbClr val="C0C0C0"/>
                  </a:outerShdw>
                </a:effectLst>
              </a:rPr>
              <a:t>الحاسب الآلي أو الكمبيوتر هو جهاز إلكتروني لدية القدرة على استقبال البيانات وتخزينها داخليا ثم إجراء العمليات الحسابية والمنطقية على تلك البيانات بناء على مجموعة من الأوامر والتعليمات التي تعطى له في صورة برنامج وأخيرا استخراج النتائج.</a:t>
            </a:r>
            <a:endParaRPr lang="en-US" dirty="0">
              <a:effectLst>
                <a:outerShdw blurRad="38100" dist="38100" dir="2700000" algn="tl">
                  <a:srgbClr val="C0C0C0"/>
                </a:outerShdw>
              </a:effectLst>
            </a:endParaRPr>
          </a:p>
        </p:txBody>
      </p:sp>
      <p:sp>
        <p:nvSpPr>
          <p:cNvPr id="41988" name="Rectangle 4"/>
          <p:cNvSpPr>
            <a:spLocks noRot="1" noChangeArrowheads="1"/>
          </p:cNvSpPr>
          <p:nvPr/>
        </p:nvSpPr>
        <p:spPr bwMode="auto">
          <a:xfrm>
            <a:off x="2514600" y="228600"/>
            <a:ext cx="6324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rgbClr val="000000">
                      <a:alpha val="50000"/>
                    </a:srgbClr>
                  </a:outerShdw>
                </a:effectLst>
              </a14:hiddenEffects>
            </a:ext>
          </a:extLst>
        </p:spPr>
        <p:txBody>
          <a:bodyPr anchor="ctr"/>
          <a:lstStyle/>
          <a:p>
            <a:pPr rtl="0" fontAlgn="base">
              <a:spcBef>
                <a:spcPct val="0"/>
              </a:spcBef>
              <a:spcAft>
                <a:spcPct val="0"/>
              </a:spcAft>
            </a:pPr>
            <a:r>
              <a:rPr lang="ar-SA" sz="4000">
                <a:solidFill>
                  <a:srgbClr val="FFFFFF"/>
                </a:solidFill>
                <a:effectLst>
                  <a:outerShdw blurRad="38100" dist="38100" dir="2700000" algn="tl">
                    <a:srgbClr val="C0C0C0"/>
                  </a:outerShdw>
                </a:effectLst>
                <a:cs typeface="Arial" pitchFamily="34" charset="0"/>
              </a:rPr>
              <a:t>تعريفات</a:t>
            </a:r>
            <a:endParaRPr lang="en-US" sz="4000">
              <a:solidFill>
                <a:srgbClr val="FFFFFF"/>
              </a:solidFill>
              <a:effectLst>
                <a:outerShdw blurRad="38100" dist="38100" dir="2700000" algn="tl">
                  <a:srgbClr val="C0C0C0"/>
                </a:outerShdw>
              </a:effectLst>
              <a:cs typeface="Arial" pitchFamily="34" charset="0"/>
            </a:endParaRPr>
          </a:p>
        </p:txBody>
      </p:sp>
    </p:spTree>
    <p:extLst>
      <p:ext uri="{BB962C8B-B14F-4D97-AF65-F5344CB8AC3E}">
        <p14:creationId xmlns:p14="http://schemas.microsoft.com/office/powerpoint/2010/main" val="15110074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2000"/>
                                        <p:tgtEl>
                                          <p:spTgt spid="29699">
                                            <p:txEl>
                                              <p:pRg st="0" end="0"/>
                                            </p:txEl>
                                          </p:spTgt>
                                        </p:tgtEl>
                                      </p:cBhvr>
                                    </p:animEffect>
                                  </p:childTnLst>
                                </p:cTn>
                              </p:par>
                            </p:childTnLst>
                          </p:cTn>
                        </p:par>
                        <p:par>
                          <p:cTn id="8" fill="hold" nodeType="afterGroup">
                            <p:stCondLst>
                              <p:cond delay="20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29699">
                                            <p:txEl>
                                              <p:pRg st="1" end="1"/>
                                            </p:txEl>
                                          </p:spTgt>
                                        </p:tgtEl>
                                        <p:attrNameLst>
                                          <p:attrName>style.visibility</p:attrName>
                                        </p:attrNameLst>
                                      </p:cBhvr>
                                      <p:to>
                                        <p:strVal val="visible"/>
                                      </p:to>
                                    </p:set>
                                    <p:anim calcmode="discrete" valueType="clr">
                                      <p:cBhvr override="childStyle">
                                        <p:cTn id="11" dur="80"/>
                                        <p:tgtEl>
                                          <p:spTgt spid="2969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29699">
                                            <p:txEl>
                                              <p:pRg st="1" end="1"/>
                                            </p:txEl>
                                          </p:spTgt>
                                        </p:tgtEl>
                                        <p:attrNameLst>
                                          <p:attrName>fillcolor</p:attrName>
                                        </p:attrNameLst>
                                      </p:cBhvr>
                                      <p:tavLst>
                                        <p:tav tm="0">
                                          <p:val>
                                            <p:clrVal>
                                              <a:schemeClr val="accent2"/>
                                            </p:clrVal>
                                          </p:val>
                                        </p:tav>
                                        <p:tav tm="50000">
                                          <p:val>
                                            <p:clrVal>
                                              <a:schemeClr val="hlink"/>
                                            </p:clrVal>
                                          </p:val>
                                        </p:tav>
                                      </p:tavLst>
                                    </p:anim>
                                    <p:set>
                                      <p:cBhvr>
                                        <p:cTn id="13" dur="80"/>
                                        <p:tgtEl>
                                          <p:spTgt spid="29699">
                                            <p:txEl>
                                              <p:pRg st="1" end="1"/>
                                            </p:txEl>
                                          </p:spTgt>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29699">
                                            <p:txEl>
                                              <p:pRg st="2" end="2"/>
                                            </p:txEl>
                                          </p:spTgt>
                                        </p:tgtEl>
                                        <p:attrNameLst>
                                          <p:attrName>style.visibility</p:attrName>
                                        </p:attrNameLst>
                                      </p:cBhvr>
                                      <p:to>
                                        <p:strVal val="visible"/>
                                      </p:to>
                                    </p:set>
                                    <p:animEffect transition="in" filter="wheel(1)">
                                      <p:cBhvr>
                                        <p:cTn id="18" dur="2000"/>
                                        <p:tgtEl>
                                          <p:spTgt spid="29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Rot="1" noChangeArrowheads="1"/>
          </p:cNvSpPr>
          <p:nvPr>
            <p:ph type="body" idx="4294967295"/>
          </p:nvPr>
        </p:nvSpPr>
        <p:spPr/>
        <p:txBody>
          <a:bodyPr/>
          <a:lstStyle/>
          <a:p>
            <a:pPr algn="just" rtl="1">
              <a:buNone/>
            </a:pPr>
            <a:r>
              <a:rPr lang="ar-IQ" b="1" dirty="0" smtClean="0">
                <a:solidFill>
                  <a:schemeClr val="hlink"/>
                </a:solidFill>
                <a:effectLst>
                  <a:outerShdw blurRad="38100" dist="38100" dir="2700000" algn="tl">
                    <a:srgbClr val="C0C0C0"/>
                  </a:outerShdw>
                </a:effectLst>
              </a:rPr>
              <a:t>البيانات:- </a:t>
            </a:r>
            <a:r>
              <a:rPr lang="ar-SA" b="1" dirty="0" smtClean="0">
                <a:effectLst>
                  <a:outerShdw blurRad="38100" dist="38100" dir="2700000" algn="tl">
                    <a:srgbClr val="C0C0C0"/>
                  </a:outerShdw>
                </a:effectLst>
                <a:cs typeface="Arial" pitchFamily="34" charset="0"/>
              </a:rPr>
              <a:t>هي </a:t>
            </a:r>
            <a:r>
              <a:rPr lang="ar-IQ" b="1" dirty="0" smtClean="0">
                <a:effectLst>
                  <a:outerShdw blurRad="38100" dist="38100" dir="2700000" algn="tl">
                    <a:srgbClr val="C0C0C0"/>
                  </a:outerShdw>
                </a:effectLst>
                <a:cs typeface="Arial" pitchFamily="34" charset="0"/>
              </a:rPr>
              <a:t>مجموعة من الحقائق المتمثلة بحروف او ارقام كلمات او رموز يمكن للحاسوب استقبالها ومعالجتها لتوليد المعلومات .</a:t>
            </a:r>
          </a:p>
          <a:p>
            <a:pPr algn="just" rtl="1">
              <a:buNone/>
            </a:pPr>
            <a:r>
              <a:rPr lang="ar-IQ" b="1" dirty="0" smtClean="0">
                <a:solidFill>
                  <a:schemeClr val="accent5"/>
                </a:solidFill>
                <a:effectLst>
                  <a:outerShdw blurRad="38100" dist="38100" dir="2700000" algn="tl">
                    <a:srgbClr val="C0C0C0"/>
                  </a:outerShdw>
                </a:effectLst>
                <a:cs typeface="Arial" pitchFamily="34" charset="0"/>
              </a:rPr>
              <a:t> المعالجة:- </a:t>
            </a:r>
            <a:r>
              <a:rPr lang="ar-IQ" b="1" dirty="0" smtClean="0">
                <a:effectLst>
                  <a:outerShdw blurRad="38100" dist="38100" dir="2700000" algn="tl">
                    <a:srgbClr val="C0C0C0"/>
                  </a:outerShdw>
                </a:effectLst>
                <a:cs typeface="Arial" pitchFamily="34" charset="0"/>
              </a:rPr>
              <a:t>هي عملية تحويل البيانات من شكل إلى آخر او تسمى عملية تحويل البيانات إلى معلومات (معالجة البيانات) وذلك بإتباع مجموعة تفصيلية من الأوامر والتعليمات مكتوبة بلغة خاصة تسمى (برنامج).</a:t>
            </a:r>
          </a:p>
        </p:txBody>
      </p:sp>
      <p:sp>
        <p:nvSpPr>
          <p:cNvPr id="41988" name="Rectangle 4"/>
          <p:cNvSpPr>
            <a:spLocks noGrp="1" noRot="1" noChangeArrowheads="1"/>
          </p:cNvSpPr>
          <p:nvPr>
            <p:ph type="title" idx="4294967295"/>
          </p:nvPr>
        </p:nvSpPr>
        <p:spPr/>
        <p:txBody>
          <a:bodyPr/>
          <a:lstStyle/>
          <a:p>
            <a:r>
              <a:rPr lang="ar-SA">
                <a:effectLst>
                  <a:outerShdw blurRad="38100" dist="38100" dir="2700000" algn="tl">
                    <a:srgbClr val="C0C0C0"/>
                  </a:outerShdw>
                </a:effectLst>
              </a:rPr>
              <a:t>مصطلحات</a:t>
            </a:r>
            <a:endParaRPr lang="en-US">
              <a:effectLst>
                <a:outerShdw blurRad="38100" dist="38100" dir="2700000" algn="tl">
                  <a:srgbClr val="C0C0C0"/>
                </a:outerShdw>
              </a:effectLst>
            </a:endParaRPr>
          </a:p>
        </p:txBody>
      </p:sp>
    </p:spTree>
    <p:extLst>
      <p:ext uri="{BB962C8B-B14F-4D97-AF65-F5344CB8AC3E}">
        <p14:creationId xmlns:p14="http://schemas.microsoft.com/office/powerpoint/2010/main" val="418312208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Rot="1" noChangeArrowheads="1"/>
          </p:cNvSpPr>
          <p:nvPr>
            <p:ph type="body" idx="4294967295"/>
          </p:nvPr>
        </p:nvSpPr>
        <p:spPr/>
        <p:txBody>
          <a:bodyPr/>
          <a:lstStyle/>
          <a:p>
            <a:pPr algn="just" rtl="1">
              <a:buNone/>
            </a:pPr>
            <a:r>
              <a:rPr lang="ar-IQ" b="1" dirty="0" smtClean="0">
                <a:solidFill>
                  <a:schemeClr val="hlink"/>
                </a:solidFill>
                <a:effectLst>
                  <a:outerShdw blurRad="38100" dist="38100" dir="2700000" algn="tl">
                    <a:srgbClr val="C0C0C0"/>
                  </a:outerShdw>
                </a:effectLst>
              </a:rPr>
              <a:t>•	اخراج البيانات :-</a:t>
            </a:r>
            <a:r>
              <a:rPr lang="ar-IQ" b="1" dirty="0" smtClean="0">
                <a:effectLst>
                  <a:outerShdw blurRad="38100" dist="38100" dir="2700000" algn="tl">
                    <a:srgbClr val="C0C0C0"/>
                  </a:outerShdw>
                </a:effectLst>
              </a:rPr>
              <a:t>هي عملية إظهار أو استرجاع البيانات إلى شكل يتمكن مستخدم الحاسب من فهمها .</a:t>
            </a:r>
          </a:p>
          <a:p>
            <a:pPr algn="just" rtl="1">
              <a:buNone/>
            </a:pPr>
            <a:r>
              <a:rPr lang="ar-IQ" b="1" dirty="0" smtClean="0">
                <a:solidFill>
                  <a:schemeClr val="accent5">
                    <a:lumMod val="75000"/>
                  </a:schemeClr>
                </a:solidFill>
                <a:effectLst>
                  <a:outerShdw blurRad="38100" dist="38100" dir="2700000" algn="tl">
                    <a:srgbClr val="C0C0C0"/>
                  </a:outerShdw>
                </a:effectLst>
                <a:cs typeface="Arial" pitchFamily="34" charset="0"/>
              </a:rPr>
              <a:t>•	التخزين:- </a:t>
            </a:r>
            <a:r>
              <a:rPr lang="ar-IQ" b="1" dirty="0" smtClean="0">
                <a:effectLst>
                  <a:outerShdw blurRad="38100" dist="38100" dir="2700000" algn="tl">
                    <a:srgbClr val="C0C0C0"/>
                  </a:outerShdw>
                </a:effectLst>
                <a:cs typeface="Arial" pitchFamily="34" charset="0"/>
              </a:rPr>
              <a:t>هي عملية الاحتفاظ بالبيانات لاسترجاعها لاحقاً – ويسمى ذاكرة  في عالم الحاسب.</a:t>
            </a:r>
          </a:p>
          <a:p>
            <a:pPr algn="just" rtl="1">
              <a:buNone/>
            </a:pPr>
            <a:r>
              <a:rPr lang="ar-IQ" b="1" dirty="0" smtClean="0">
                <a:solidFill>
                  <a:schemeClr val="accent5">
                    <a:lumMod val="75000"/>
                  </a:schemeClr>
                </a:solidFill>
                <a:effectLst>
                  <a:outerShdw blurRad="38100" dist="38100" dir="2700000" algn="tl">
                    <a:srgbClr val="C0C0C0"/>
                  </a:outerShdw>
                </a:effectLst>
                <a:cs typeface="Arial" pitchFamily="34" charset="0"/>
              </a:rPr>
              <a:t>•	الشبكات:- </a:t>
            </a:r>
            <a:r>
              <a:rPr lang="ar-IQ" b="1" dirty="0" smtClean="0">
                <a:effectLst>
                  <a:outerShdw blurRad="38100" dist="38100" dir="2700000" algn="tl">
                    <a:srgbClr val="C0C0C0"/>
                  </a:outerShdw>
                </a:effectLst>
                <a:cs typeface="Arial" pitchFamily="34" charset="0"/>
              </a:rPr>
              <a:t>هي مجموعة من الحاسبات ( قد يكون عددها قليلاً أو كثيراً فيمكن أن تتكون الشبكة من حاسبين أثنين فقط أو قد تمتد إلى أن تتضمن الملايين من الحاسبات ) مرتبطة مع بعضها البعض فتتمكن من تبادل البيانات مع بعضها البعض .</a:t>
            </a:r>
          </a:p>
        </p:txBody>
      </p:sp>
      <p:sp>
        <p:nvSpPr>
          <p:cNvPr id="41988" name="Rectangle 4"/>
          <p:cNvSpPr>
            <a:spLocks noGrp="1" noRot="1" noChangeArrowheads="1"/>
          </p:cNvSpPr>
          <p:nvPr>
            <p:ph type="title" idx="4294967295"/>
          </p:nvPr>
        </p:nvSpPr>
        <p:spPr/>
        <p:txBody>
          <a:bodyPr/>
          <a:lstStyle/>
          <a:p>
            <a:r>
              <a:rPr lang="ar-SA">
                <a:effectLst>
                  <a:outerShdw blurRad="38100" dist="38100" dir="2700000" algn="tl">
                    <a:srgbClr val="C0C0C0"/>
                  </a:outerShdw>
                </a:effectLst>
              </a:rPr>
              <a:t>مصطلحات</a:t>
            </a:r>
            <a:endParaRPr lang="en-US">
              <a:effectLst>
                <a:outerShdw blurRad="38100" dist="38100" dir="2700000" algn="tl">
                  <a:srgbClr val="C0C0C0"/>
                </a:outerShdw>
              </a:effectLst>
            </a:endParaRPr>
          </a:p>
        </p:txBody>
      </p:sp>
    </p:spTree>
    <p:extLst>
      <p:ext uri="{BB962C8B-B14F-4D97-AF65-F5344CB8AC3E}">
        <p14:creationId xmlns:p14="http://schemas.microsoft.com/office/powerpoint/2010/main" val="330709009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C:\Users\ALI\Desktop\عصمت ص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196752"/>
            <a:ext cx="9144000" cy="5661248"/>
          </a:xfrm>
          <a:prstGeom prst="rect">
            <a:avLst/>
          </a:prstGeom>
          <a:noFill/>
          <a:ln>
            <a:noFill/>
          </a:ln>
        </p:spPr>
      </p:pic>
    </p:spTree>
    <p:extLst>
      <p:ext uri="{BB962C8B-B14F-4D97-AF65-F5344CB8AC3E}">
        <p14:creationId xmlns:p14="http://schemas.microsoft.com/office/powerpoint/2010/main" val="12823690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894" y="1340768"/>
            <a:ext cx="9144000" cy="4708981"/>
          </a:xfrm>
          <a:prstGeom prst="rect">
            <a:avLst/>
          </a:prstGeom>
        </p:spPr>
        <p:txBody>
          <a:bodyPr wrap="square">
            <a:spAutoFit/>
          </a:bodyPr>
          <a:lstStyle/>
          <a:p>
            <a:r>
              <a:rPr lang="ar-IQ" sz="2000" b="1" dirty="0" err="1">
                <a:solidFill>
                  <a:srgbClr val="1D528D"/>
                </a:solidFill>
              </a:rPr>
              <a:t>إستفسار</a:t>
            </a:r>
            <a:r>
              <a:rPr lang="ar-IQ" sz="2000" b="1" dirty="0">
                <a:solidFill>
                  <a:srgbClr val="1D528D"/>
                </a:solidFill>
              </a:rPr>
              <a:t> :</a:t>
            </a:r>
            <a:r>
              <a:rPr lang="ar-IQ" sz="2000" b="1" dirty="0" err="1">
                <a:solidFill>
                  <a:srgbClr val="1D528D"/>
                </a:solidFill>
              </a:rPr>
              <a:t>لإستفسار</a:t>
            </a:r>
            <a:r>
              <a:rPr lang="ar-IQ" sz="2000" b="1" dirty="0">
                <a:solidFill>
                  <a:srgbClr val="1D528D"/>
                </a:solidFill>
              </a:rPr>
              <a:t> المستخدم عن بيانات معينة.</a:t>
            </a:r>
          </a:p>
          <a:p>
            <a:endParaRPr lang="ar-IQ" sz="2000" b="1" dirty="0">
              <a:solidFill>
                <a:srgbClr val="1D528D"/>
              </a:solidFill>
            </a:endParaRPr>
          </a:p>
          <a:p>
            <a:r>
              <a:rPr lang="ar-IQ" sz="2000" b="1" dirty="0">
                <a:solidFill>
                  <a:srgbClr val="1D528D"/>
                </a:solidFill>
              </a:rPr>
              <a:t>التصنيف  </a:t>
            </a:r>
            <a:r>
              <a:rPr lang="ar-IQ" sz="2000" b="1" dirty="0" err="1">
                <a:solidFill>
                  <a:srgbClr val="1D528D"/>
                </a:solidFill>
              </a:rPr>
              <a:t>والتنظيم:تصنيف</a:t>
            </a:r>
            <a:r>
              <a:rPr lang="ar-IQ" sz="2000" b="1" dirty="0">
                <a:solidFill>
                  <a:srgbClr val="1D528D"/>
                </a:solidFill>
              </a:rPr>
              <a:t> البيانات تبعا لمتغير معين  (الحصول على بيانات الطلاب </a:t>
            </a:r>
            <a:r>
              <a:rPr lang="ar-IQ" sz="2000" b="1" dirty="0" err="1">
                <a:solidFill>
                  <a:srgbClr val="1D528D"/>
                </a:solidFill>
              </a:rPr>
              <a:t>التى</a:t>
            </a:r>
            <a:r>
              <a:rPr lang="ar-IQ" sz="2000" b="1" dirty="0">
                <a:solidFill>
                  <a:srgbClr val="1D528D"/>
                </a:solidFill>
              </a:rPr>
              <a:t> تزيد أعمارهم عن سن معين) </a:t>
            </a:r>
          </a:p>
          <a:p>
            <a:r>
              <a:rPr lang="ar-IQ" sz="2000" b="1" dirty="0">
                <a:solidFill>
                  <a:srgbClr val="1D528D"/>
                </a:solidFill>
              </a:rPr>
              <a:t>التلخيص :عملية خفض حجم البيانات إلى حجم محدد قابل </a:t>
            </a:r>
            <a:r>
              <a:rPr lang="ar-IQ" sz="2000" b="1" dirty="0" err="1">
                <a:solidFill>
                  <a:srgbClr val="1D528D"/>
                </a:solidFill>
              </a:rPr>
              <a:t>للإستيعاب</a:t>
            </a:r>
            <a:r>
              <a:rPr lang="ar-IQ" sz="2000" b="1" dirty="0">
                <a:solidFill>
                  <a:srgbClr val="1D528D"/>
                </a:solidFill>
              </a:rPr>
              <a:t> </a:t>
            </a:r>
            <a:r>
              <a:rPr lang="ar-IQ" sz="2000" b="1" dirty="0" err="1">
                <a:solidFill>
                  <a:srgbClr val="1D528D"/>
                </a:solidFill>
              </a:rPr>
              <a:t>والإستخدام</a:t>
            </a:r>
            <a:r>
              <a:rPr lang="ar-IQ" sz="2000" b="1" dirty="0">
                <a:solidFill>
                  <a:srgbClr val="1D528D"/>
                </a:solidFill>
              </a:rPr>
              <a:t> (إعداد قائمة بأرقام جلوس الطلبة ودرجاتهم دون </a:t>
            </a:r>
            <a:r>
              <a:rPr lang="ar-IQ" sz="2000" b="1" dirty="0" err="1">
                <a:solidFill>
                  <a:srgbClr val="1D528D"/>
                </a:solidFill>
              </a:rPr>
              <a:t>باقى</a:t>
            </a:r>
            <a:r>
              <a:rPr lang="ar-IQ" sz="2000" b="1" dirty="0">
                <a:solidFill>
                  <a:srgbClr val="1D528D"/>
                </a:solidFill>
              </a:rPr>
              <a:t> التفاصيل) </a:t>
            </a:r>
          </a:p>
          <a:p>
            <a:endParaRPr lang="ar-IQ" sz="2000" b="1" dirty="0">
              <a:solidFill>
                <a:srgbClr val="1D528D"/>
              </a:solidFill>
            </a:endParaRPr>
          </a:p>
          <a:p>
            <a:r>
              <a:rPr lang="ar-IQ" sz="2000" b="1" dirty="0" err="1">
                <a:solidFill>
                  <a:srgbClr val="1D528D"/>
                </a:solidFill>
              </a:rPr>
              <a:t>الإستراجاع</a:t>
            </a:r>
            <a:r>
              <a:rPr lang="ar-IQ" sz="2000" b="1" dirty="0">
                <a:solidFill>
                  <a:srgbClr val="1D528D"/>
                </a:solidFill>
              </a:rPr>
              <a:t> : </a:t>
            </a:r>
            <a:r>
              <a:rPr lang="ar-IQ" sz="2000" b="1" dirty="0" err="1">
                <a:solidFill>
                  <a:srgbClr val="1D528D"/>
                </a:solidFill>
              </a:rPr>
              <a:t>إسترجاع</a:t>
            </a:r>
            <a:r>
              <a:rPr lang="ar-IQ" sz="2000" b="1" dirty="0">
                <a:solidFill>
                  <a:srgbClr val="1D528D"/>
                </a:solidFill>
              </a:rPr>
              <a:t> البيانات المخزنة داخل النظام </a:t>
            </a:r>
            <a:r>
              <a:rPr lang="ar-IQ" sz="2000" b="1" dirty="0" err="1">
                <a:solidFill>
                  <a:srgbClr val="1D528D"/>
                </a:solidFill>
              </a:rPr>
              <a:t>لإستخدمها</a:t>
            </a:r>
            <a:r>
              <a:rPr lang="ar-IQ" sz="2000" b="1" dirty="0">
                <a:solidFill>
                  <a:srgbClr val="1D528D"/>
                </a:solidFill>
              </a:rPr>
              <a:t>.</a:t>
            </a:r>
          </a:p>
          <a:p>
            <a:endParaRPr lang="ar-IQ" sz="2000" b="1" dirty="0">
              <a:solidFill>
                <a:srgbClr val="1D528D"/>
              </a:solidFill>
            </a:endParaRPr>
          </a:p>
          <a:p>
            <a:r>
              <a:rPr lang="ar-IQ" sz="2000" b="1" dirty="0">
                <a:solidFill>
                  <a:srgbClr val="1D528D"/>
                </a:solidFill>
              </a:rPr>
              <a:t>الفرز :عملية ترتيب البيانات </a:t>
            </a:r>
            <a:r>
              <a:rPr lang="ar-IQ" sz="2000" b="1" dirty="0" err="1">
                <a:solidFill>
                  <a:srgbClr val="1D528D"/>
                </a:solidFill>
              </a:rPr>
              <a:t>فى</a:t>
            </a:r>
            <a:r>
              <a:rPr lang="ar-IQ" sz="2000" b="1" dirty="0">
                <a:solidFill>
                  <a:srgbClr val="1D528D"/>
                </a:solidFill>
              </a:rPr>
              <a:t> تسلسل </a:t>
            </a:r>
            <a:r>
              <a:rPr lang="ar-IQ" sz="2000" b="1" dirty="0" err="1">
                <a:solidFill>
                  <a:srgbClr val="1D528D"/>
                </a:solidFill>
              </a:rPr>
              <a:t>منطقى</a:t>
            </a:r>
            <a:r>
              <a:rPr lang="ar-IQ" sz="2000" b="1" dirty="0">
                <a:solidFill>
                  <a:srgbClr val="1D528D"/>
                </a:solidFill>
              </a:rPr>
              <a:t> أو </a:t>
            </a:r>
            <a:r>
              <a:rPr lang="ar-IQ" sz="2000" b="1" dirty="0" err="1">
                <a:solidFill>
                  <a:srgbClr val="1D528D"/>
                </a:solidFill>
              </a:rPr>
              <a:t>حسابى</a:t>
            </a:r>
            <a:r>
              <a:rPr lang="ar-IQ" sz="2000" b="1" dirty="0">
                <a:solidFill>
                  <a:srgbClr val="1D528D"/>
                </a:solidFill>
              </a:rPr>
              <a:t> معين (مثل التسلسل من الأكبر إلى الأصغر وهكذا .... )</a:t>
            </a:r>
          </a:p>
          <a:p>
            <a:endParaRPr lang="ar-IQ" sz="2000" b="1" dirty="0">
              <a:solidFill>
                <a:srgbClr val="1D528D"/>
              </a:solidFill>
            </a:endParaRPr>
          </a:p>
          <a:p>
            <a:r>
              <a:rPr lang="ar-IQ" sz="2000" b="1" dirty="0">
                <a:solidFill>
                  <a:srgbClr val="1D528D"/>
                </a:solidFill>
              </a:rPr>
              <a:t> التحديث :عملية تحديث البيانات نتيجة عمليات التشغيل (مثل تحديث رصيد عميل </a:t>
            </a:r>
            <a:r>
              <a:rPr lang="ar-IQ" sz="2000" b="1" dirty="0" err="1">
                <a:solidFill>
                  <a:srgbClr val="1D528D"/>
                </a:solidFill>
              </a:rPr>
              <a:t>فى</a:t>
            </a:r>
            <a:r>
              <a:rPr lang="ar-IQ" sz="2000" b="1" dirty="0">
                <a:solidFill>
                  <a:srgbClr val="1D528D"/>
                </a:solidFill>
              </a:rPr>
              <a:t> بنك) </a:t>
            </a:r>
          </a:p>
          <a:p>
            <a:endParaRPr lang="ar-IQ" sz="2000" b="1" dirty="0">
              <a:solidFill>
                <a:srgbClr val="1D528D"/>
              </a:solidFill>
            </a:endParaRPr>
          </a:p>
          <a:p>
            <a:r>
              <a:rPr lang="ar-IQ" sz="2000" b="1" dirty="0">
                <a:solidFill>
                  <a:srgbClr val="1D528D"/>
                </a:solidFill>
              </a:rPr>
              <a:t>الحساب :يشمل العمليات الحسابية مثل الجمع والطرح والقسمة والضرب. </a:t>
            </a:r>
            <a:endParaRPr lang="ar-IQ" sz="2000" b="1" dirty="0">
              <a:solidFill>
                <a:srgbClr val="1D528D"/>
              </a:solidFill>
            </a:endParaRPr>
          </a:p>
        </p:txBody>
      </p:sp>
    </p:spTree>
    <p:extLst>
      <p:ext uri="{BB962C8B-B14F-4D97-AF65-F5344CB8AC3E}">
        <p14:creationId xmlns:p14="http://schemas.microsoft.com/office/powerpoint/2010/main" val="2177658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268760"/>
            <a:ext cx="9144000" cy="5589240"/>
          </a:xfrm>
        </p:spPr>
        <p:txBody>
          <a:bodyPr/>
          <a:lstStyle/>
          <a:p>
            <a:pPr rtl="1"/>
            <a:r>
              <a:rPr lang="ar-IQ" sz="2400" b="1" dirty="0" smtClean="0">
                <a:solidFill>
                  <a:schemeClr val="tx1"/>
                </a:solidFill>
              </a:rPr>
              <a:t>مزايا استخدام الحاسبات</a:t>
            </a:r>
            <a:br>
              <a:rPr lang="ar-IQ" sz="2400" b="1" dirty="0" smtClean="0">
                <a:solidFill>
                  <a:schemeClr val="tx1"/>
                </a:solidFill>
              </a:rPr>
            </a:br>
            <a:r>
              <a:rPr lang="ar-IQ" sz="2400" b="1" dirty="0" smtClean="0">
                <a:solidFill>
                  <a:schemeClr val="tx1"/>
                </a:solidFill>
              </a:rPr>
              <a:t>1-السرعة الفائقة في انجاز العمليات الحسابية والمنطقية .</a:t>
            </a:r>
            <a:br>
              <a:rPr lang="ar-IQ" sz="2400" b="1" dirty="0" smtClean="0">
                <a:solidFill>
                  <a:schemeClr val="tx1"/>
                </a:solidFill>
              </a:rPr>
            </a:br>
            <a:r>
              <a:rPr lang="ar-IQ" sz="2400" b="1" dirty="0" smtClean="0">
                <a:solidFill>
                  <a:schemeClr val="tx1"/>
                </a:solidFill>
              </a:rPr>
              <a:t>2-الدقه المتناهية في النتائج التي نحصل عليها عند تغذيتها بالبيانات والمعلومات والبرامج الصحيحة .</a:t>
            </a:r>
            <a:br>
              <a:rPr lang="ar-IQ" sz="2400" b="1" dirty="0" smtClean="0">
                <a:solidFill>
                  <a:schemeClr val="tx1"/>
                </a:solidFill>
              </a:rPr>
            </a:br>
            <a:r>
              <a:rPr lang="ar-IQ" sz="2400" b="1" dirty="0" smtClean="0">
                <a:solidFill>
                  <a:schemeClr val="tx1"/>
                </a:solidFill>
              </a:rPr>
              <a:t>3-قابليتها </a:t>
            </a:r>
            <a:r>
              <a:rPr lang="ar-IQ" sz="2400" b="1" dirty="0" err="1" smtClean="0">
                <a:solidFill>
                  <a:schemeClr val="tx1"/>
                </a:solidFill>
              </a:rPr>
              <a:t>الهائله</a:t>
            </a:r>
            <a:r>
              <a:rPr lang="ar-IQ" sz="2400" b="1" dirty="0" smtClean="0">
                <a:solidFill>
                  <a:schemeClr val="tx1"/>
                </a:solidFill>
              </a:rPr>
              <a:t> على تخزين المعلومات والبيانات في </a:t>
            </a:r>
            <a:r>
              <a:rPr lang="ar-IQ" sz="2400" b="1" dirty="0" err="1" smtClean="0">
                <a:solidFill>
                  <a:schemeClr val="tx1"/>
                </a:solidFill>
              </a:rPr>
              <a:t>ذواكر</a:t>
            </a:r>
            <a:r>
              <a:rPr lang="ar-IQ" sz="2400" b="1" dirty="0" smtClean="0">
                <a:solidFill>
                  <a:schemeClr val="tx1"/>
                </a:solidFill>
              </a:rPr>
              <a:t> </a:t>
            </a:r>
            <a:r>
              <a:rPr lang="ar-IQ" sz="2400" b="1" dirty="0" err="1" smtClean="0">
                <a:solidFill>
                  <a:schemeClr val="tx1"/>
                </a:solidFill>
              </a:rPr>
              <a:t>رئسية</a:t>
            </a:r>
            <a:r>
              <a:rPr lang="ar-IQ" sz="2400" b="1" dirty="0" smtClean="0">
                <a:solidFill>
                  <a:schemeClr val="tx1"/>
                </a:solidFill>
              </a:rPr>
              <a:t> </a:t>
            </a:r>
            <a:r>
              <a:rPr lang="ar-IQ" sz="2400" b="1" dirty="0" err="1" smtClean="0">
                <a:solidFill>
                  <a:schemeClr val="tx1"/>
                </a:solidFill>
              </a:rPr>
              <a:t>وذواكر</a:t>
            </a:r>
            <a:r>
              <a:rPr lang="ar-IQ" sz="2400" b="1" dirty="0" smtClean="0">
                <a:solidFill>
                  <a:schemeClr val="tx1"/>
                </a:solidFill>
              </a:rPr>
              <a:t> مساعدة واسترجاع هذه المعلومات عند الحاجة اليها دون اي تغيير </a:t>
            </a:r>
            <a:br>
              <a:rPr lang="ar-IQ" sz="2400" b="1" dirty="0" smtClean="0">
                <a:solidFill>
                  <a:schemeClr val="tx1"/>
                </a:solidFill>
              </a:rPr>
            </a:br>
            <a:r>
              <a:rPr lang="ar-IQ" sz="2400" b="1" dirty="0" smtClean="0">
                <a:solidFill>
                  <a:schemeClr val="tx1"/>
                </a:solidFill>
              </a:rPr>
              <a:t>4-استخدام الحاسبات في شتى مجالات الحياة وفي مختلف التطبيقات العملية والادارية والاقتصادية .</a:t>
            </a:r>
            <a:br>
              <a:rPr lang="ar-IQ" sz="2400" b="1" dirty="0" smtClean="0">
                <a:solidFill>
                  <a:schemeClr val="tx1"/>
                </a:solidFill>
              </a:rPr>
            </a:br>
            <a:r>
              <a:rPr lang="ar-IQ" sz="2400" b="1" dirty="0" smtClean="0">
                <a:solidFill>
                  <a:schemeClr val="tx1"/>
                </a:solidFill>
              </a:rPr>
              <a:t>5-صغر حجمها وانخفاض سعرها مما يجعلها سهلة الحمل والاستعمال من قبل المستفيدين .</a:t>
            </a:r>
            <a:br>
              <a:rPr lang="ar-IQ" sz="2400" b="1" dirty="0" smtClean="0">
                <a:solidFill>
                  <a:schemeClr val="tx1"/>
                </a:solidFill>
              </a:rPr>
            </a:br>
            <a:r>
              <a:rPr lang="ar-IQ" sz="2400" b="1" dirty="0" smtClean="0">
                <a:solidFill>
                  <a:schemeClr val="tx1"/>
                </a:solidFill>
              </a:rPr>
              <a:t>6-قابليتها الكبيرة على العمل وباستمرار ولفتره طويله مما يعني قدرتها </a:t>
            </a:r>
            <a:r>
              <a:rPr lang="ar-IQ" sz="2400" b="1" dirty="0" err="1" smtClean="0">
                <a:solidFill>
                  <a:schemeClr val="tx1"/>
                </a:solidFill>
              </a:rPr>
              <a:t>الفائقه</a:t>
            </a:r>
            <a:r>
              <a:rPr lang="ar-IQ" sz="2400" b="1" dirty="0" smtClean="0">
                <a:solidFill>
                  <a:schemeClr val="tx1"/>
                </a:solidFill>
              </a:rPr>
              <a:t> على الانجاز.</a:t>
            </a:r>
            <a:endParaRPr lang="ar-IQ" sz="2400" b="1" dirty="0">
              <a:solidFill>
                <a:schemeClr val="tx1"/>
              </a:solidFill>
            </a:endParaRPr>
          </a:p>
        </p:txBody>
      </p:sp>
    </p:spTree>
    <p:extLst>
      <p:ext uri="{BB962C8B-B14F-4D97-AF65-F5344CB8AC3E}">
        <p14:creationId xmlns:p14="http://schemas.microsoft.com/office/powerpoint/2010/main" val="854110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Sample presentation slides">
  <a:themeElements>
    <a:clrScheme name="Sample presentation slides 1">
      <a:dk1>
        <a:srgbClr val="1D528D"/>
      </a:dk1>
      <a:lt1>
        <a:srgbClr val="FFFFFF"/>
      </a:lt1>
      <a:dk2>
        <a:srgbClr val="000000"/>
      </a:dk2>
      <a:lt2>
        <a:srgbClr val="B2B2B2"/>
      </a:lt2>
      <a:accent1>
        <a:srgbClr val="2D6BC7"/>
      </a:accent1>
      <a:accent2>
        <a:srgbClr val="FF9900"/>
      </a:accent2>
      <a:accent3>
        <a:srgbClr val="FFFFFF"/>
      </a:accent3>
      <a:accent4>
        <a:srgbClr val="174578"/>
      </a:accent4>
      <a:accent5>
        <a:srgbClr val="ADBAE0"/>
      </a:accent5>
      <a:accent6>
        <a:srgbClr val="E78A00"/>
      </a:accent6>
      <a:hlink>
        <a:srgbClr val="9999FF"/>
      </a:hlink>
      <a:folHlink>
        <a:srgbClr val="969696"/>
      </a:folHlink>
    </a:clrScheme>
    <a:fontScheme name="Sample presentation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Sample presentation slides 1">
        <a:dk1>
          <a:srgbClr val="1D528D"/>
        </a:dk1>
        <a:lt1>
          <a:srgbClr val="FFFFFF"/>
        </a:lt1>
        <a:dk2>
          <a:srgbClr val="000000"/>
        </a:dk2>
        <a:lt2>
          <a:srgbClr val="B2B2B2"/>
        </a:lt2>
        <a:accent1>
          <a:srgbClr val="2D6BC7"/>
        </a:accent1>
        <a:accent2>
          <a:srgbClr val="FF9900"/>
        </a:accent2>
        <a:accent3>
          <a:srgbClr val="FFFFFF"/>
        </a:accent3>
        <a:accent4>
          <a:srgbClr val="174578"/>
        </a:accent4>
        <a:accent5>
          <a:srgbClr val="ADBAE0"/>
        </a:accent5>
        <a:accent6>
          <a:srgbClr val="E78A00"/>
        </a:accent6>
        <a:hlink>
          <a:srgbClr val="9999FF"/>
        </a:hlink>
        <a:folHlink>
          <a:srgbClr val="969696"/>
        </a:folHlink>
      </a:clrScheme>
      <a:clrMap bg1="lt1" tx1="dk1" bg2="lt2" tx2="dk2" accent1="accent1" accent2="accent2" accent3="accent3" accent4="accent4" accent5="accent5" accent6="accent6" hlink="hlink" folHlink="folHlink"/>
    </a:extraClrScheme>
    <a:extraClrScheme>
      <a:clrScheme name="Sample presentation slides 2">
        <a:dk1>
          <a:srgbClr val="808080"/>
        </a:dk1>
        <a:lt1>
          <a:srgbClr val="FFFFFF"/>
        </a:lt1>
        <a:dk2>
          <a:srgbClr val="000000"/>
        </a:dk2>
        <a:lt2>
          <a:srgbClr val="B2B2B2"/>
        </a:lt2>
        <a:accent1>
          <a:srgbClr val="058089"/>
        </a:accent1>
        <a:accent2>
          <a:srgbClr val="66BE0E"/>
        </a:accent2>
        <a:accent3>
          <a:srgbClr val="FFFFFF"/>
        </a:accent3>
        <a:accent4>
          <a:srgbClr val="6C6C6C"/>
        </a:accent4>
        <a:accent5>
          <a:srgbClr val="AAC0C4"/>
        </a:accent5>
        <a:accent6>
          <a:srgbClr val="5CAC0C"/>
        </a:accent6>
        <a:hlink>
          <a:srgbClr val="2CA9D0"/>
        </a:hlink>
        <a:folHlink>
          <a:srgbClr val="4841D9"/>
        </a:folHlink>
      </a:clrScheme>
      <a:clrMap bg1="lt1" tx1="dk1" bg2="lt2" tx2="dk2" accent1="accent1" accent2="accent2" accent3="accent3" accent4="accent4" accent5="accent5" accent6="accent6" hlink="hlink" folHlink="folHlink"/>
    </a:extraClrScheme>
    <a:extraClrScheme>
      <a:clrScheme name="Sample presentation slides 3">
        <a:dk1>
          <a:srgbClr val="1D528D"/>
        </a:dk1>
        <a:lt1>
          <a:srgbClr val="FFFFFF"/>
        </a:lt1>
        <a:dk2>
          <a:srgbClr val="000000"/>
        </a:dk2>
        <a:lt2>
          <a:srgbClr val="CACACA"/>
        </a:lt2>
        <a:accent1>
          <a:srgbClr val="0099CC"/>
        </a:accent1>
        <a:accent2>
          <a:srgbClr val="8BC84E"/>
        </a:accent2>
        <a:accent3>
          <a:srgbClr val="FFFFFF"/>
        </a:accent3>
        <a:accent4>
          <a:srgbClr val="174578"/>
        </a:accent4>
        <a:accent5>
          <a:srgbClr val="AACAE2"/>
        </a:accent5>
        <a:accent6>
          <a:srgbClr val="7DB546"/>
        </a:accent6>
        <a:hlink>
          <a:srgbClr val="6E81E0"/>
        </a:hlink>
        <a:folHlink>
          <a:srgbClr val="0099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111</Words>
  <Application>Microsoft Office PowerPoint</Application>
  <PresentationFormat>عرض على الشاشة (3:4)‏</PresentationFormat>
  <Paragraphs>28</Paragraphs>
  <Slides>8</Slides>
  <Notes>1</Notes>
  <HiddenSlides>0</HiddenSlides>
  <MMClips>0</MMClips>
  <ScaleCrop>false</ScaleCrop>
  <HeadingPairs>
    <vt:vector size="6" baseType="variant">
      <vt:variant>
        <vt:lpstr>نسق</vt:lpstr>
      </vt:variant>
      <vt:variant>
        <vt:i4>1</vt:i4>
      </vt:variant>
      <vt:variant>
        <vt:lpstr>خوادم OLE مضمنة</vt:lpstr>
      </vt:variant>
      <vt:variant>
        <vt:i4>1</vt:i4>
      </vt:variant>
      <vt:variant>
        <vt:lpstr>عناوين الشرائح</vt:lpstr>
      </vt:variant>
      <vt:variant>
        <vt:i4>8</vt:i4>
      </vt:variant>
    </vt:vector>
  </HeadingPairs>
  <TitlesOfParts>
    <vt:vector size="10" baseType="lpstr">
      <vt:lpstr>Sample presentation slides</vt:lpstr>
      <vt:lpstr>Image</vt:lpstr>
      <vt:lpstr>مهارات الحاسب الآلي </vt:lpstr>
      <vt:lpstr>عرض تقديمي في PowerPoint</vt:lpstr>
      <vt:lpstr>عرض تقديمي في PowerPoint</vt:lpstr>
      <vt:lpstr>مصطلحات</vt:lpstr>
      <vt:lpstr>مصطلحات</vt:lpstr>
      <vt:lpstr>عرض تقديمي في PowerPoint</vt:lpstr>
      <vt:lpstr>عرض تقديمي في PowerPoint</vt:lpstr>
      <vt:lpstr>مزايا استخدام الحاسبات 1-السرعة الفائقة في انجاز العمليات الحسابية والمنطقية . 2-الدقه المتناهية في النتائج التي نحصل عليها عند تغذيتها بالبيانات والمعلومات والبرامج الصحيحة . 3-قابليتها الهائله على تخزين المعلومات والبيانات في ذواكر رئسية وذواكر مساعدة واسترجاع هذه المعلومات عند الحاجة اليها دون اي تغيير  4-استخدام الحاسبات في شتى مجالات الحياة وفي مختلف التطبيقات العملية والادارية والاقتصادية . 5-صغر حجمها وانخفاض سعرها مما يجعلها سهلة الحمل والاستعمال من قبل المستفيدين . 6-قابليتها الكبيرة على العمل وباستمرار ولفتره طويله مما يعني قدرتها الفائقه على الانجاز.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مهارات الحاسب الآلي </dc:title>
  <dc:creator>DELL</dc:creator>
  <cp:lastModifiedBy>DELL</cp:lastModifiedBy>
  <cp:revision>1</cp:revision>
  <dcterms:created xsi:type="dcterms:W3CDTF">2018-01-10T14:49:13Z</dcterms:created>
  <dcterms:modified xsi:type="dcterms:W3CDTF">2018-01-10T14:57:54Z</dcterms:modified>
</cp:coreProperties>
</file>