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4"/>
  </p:notesMasterIdLst>
  <p:sldIdLst>
    <p:sldId id="256" r:id="rId2"/>
    <p:sldId id="257" r:id="rId3"/>
    <p:sldId id="288" r:id="rId4"/>
    <p:sldId id="258" r:id="rId5"/>
    <p:sldId id="259" r:id="rId6"/>
    <p:sldId id="289"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5" r:id="rId20"/>
    <p:sldId id="276" r:id="rId21"/>
    <p:sldId id="277" r:id="rId22"/>
    <p:sldId id="278" r:id="rId23"/>
    <p:sldId id="287" r:id="rId24"/>
    <p:sldId id="279" r:id="rId25"/>
    <p:sldId id="280" r:id="rId26"/>
    <p:sldId id="281" r:id="rId27"/>
    <p:sldId id="282" r:id="rId28"/>
    <p:sldId id="283" r:id="rId29"/>
    <p:sldId id="284" r:id="rId30"/>
    <p:sldId id="285" r:id="rId31"/>
    <p:sldId id="286" r:id="rId32"/>
    <p:sldId id="273"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5F5F"/>
    <a:srgbClr val="FFCCFF"/>
    <a:srgbClr val="FF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265" autoAdjust="0"/>
    <p:restoredTop sz="94660"/>
  </p:normalViewPr>
  <p:slideViewPr>
    <p:cSldViewPr>
      <p:cViewPr varScale="1">
        <p:scale>
          <a:sx n="66" d="100"/>
          <a:sy n="66" d="100"/>
        </p:scale>
        <p:origin x="-15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0B04DC-C54F-4A21-BEFA-496BB0D5EEE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pPr rtl="1"/>
          <a:endParaRPr lang="ar-SA"/>
        </a:p>
      </dgm:t>
    </dgm:pt>
    <dgm:pt modelId="{C040B38E-8B1A-432A-BFCF-94C428A79E2F}">
      <dgm:prSet phldrT="[نص]"/>
      <dgm:spPr/>
      <dgm:t>
        <a:bodyPr/>
        <a:lstStyle/>
        <a:p>
          <a:pPr rtl="1"/>
          <a:r>
            <a:rPr lang="ar-IQ" dirty="0" smtClean="0"/>
            <a:t>انواع</a:t>
          </a:r>
          <a:r>
            <a:rPr lang="ar-IQ" baseline="0" dirty="0" smtClean="0"/>
            <a:t> الاتجاهات</a:t>
          </a:r>
          <a:endParaRPr lang="ar-SA" dirty="0"/>
        </a:p>
      </dgm:t>
    </dgm:pt>
    <dgm:pt modelId="{634C09FF-0425-499D-9F2E-59CB356BA6B6}" type="parTrans" cxnId="{506A22AE-4419-4EB4-988C-3F59FA5B115F}">
      <dgm:prSet/>
      <dgm:spPr/>
      <dgm:t>
        <a:bodyPr/>
        <a:lstStyle/>
        <a:p>
          <a:pPr rtl="1"/>
          <a:endParaRPr lang="ar-SA"/>
        </a:p>
      </dgm:t>
    </dgm:pt>
    <dgm:pt modelId="{36746167-F31E-489A-999C-35078B8B43DB}" type="sibTrans" cxnId="{506A22AE-4419-4EB4-988C-3F59FA5B115F}">
      <dgm:prSet/>
      <dgm:spPr/>
      <dgm:t>
        <a:bodyPr/>
        <a:lstStyle/>
        <a:p>
          <a:pPr rtl="1"/>
          <a:endParaRPr lang="ar-SA"/>
        </a:p>
      </dgm:t>
    </dgm:pt>
    <dgm:pt modelId="{60AC3B54-3851-4311-B9AC-5205CA16FAF4}">
      <dgm:prSet phldrT="[نص]"/>
      <dgm:spPr/>
      <dgm:t>
        <a:bodyPr/>
        <a:lstStyle/>
        <a:p>
          <a:pPr rtl="1"/>
          <a:r>
            <a:rPr lang="ar-IQ" dirty="0" smtClean="0"/>
            <a:t>موجب</a:t>
          </a:r>
          <a:endParaRPr lang="ar-SA" dirty="0"/>
        </a:p>
      </dgm:t>
    </dgm:pt>
    <dgm:pt modelId="{F669697F-3B02-4741-8473-C387F50A130D}" type="parTrans" cxnId="{0361DB02-5B3D-472F-A5D5-167867A256AC}">
      <dgm:prSet/>
      <dgm:spPr/>
      <dgm:t>
        <a:bodyPr/>
        <a:lstStyle/>
        <a:p>
          <a:pPr rtl="1"/>
          <a:endParaRPr lang="ar-SA"/>
        </a:p>
      </dgm:t>
    </dgm:pt>
    <dgm:pt modelId="{81BE46C2-92DE-4098-8C58-69F2B07B504D}" type="sibTrans" cxnId="{0361DB02-5B3D-472F-A5D5-167867A256AC}">
      <dgm:prSet/>
      <dgm:spPr/>
      <dgm:t>
        <a:bodyPr/>
        <a:lstStyle/>
        <a:p>
          <a:pPr rtl="1"/>
          <a:endParaRPr lang="ar-SA"/>
        </a:p>
      </dgm:t>
    </dgm:pt>
    <dgm:pt modelId="{DEB1212A-28DB-4B2C-9D65-7BFA2E0AD4E8}">
      <dgm:prSet phldrT="[نص]"/>
      <dgm:spPr/>
      <dgm:t>
        <a:bodyPr/>
        <a:lstStyle/>
        <a:p>
          <a:pPr rtl="1"/>
          <a:r>
            <a:rPr lang="ar-IQ" dirty="0" smtClean="0"/>
            <a:t>سالب</a:t>
          </a:r>
          <a:endParaRPr lang="ar-SA" dirty="0"/>
        </a:p>
      </dgm:t>
    </dgm:pt>
    <dgm:pt modelId="{BDF298A9-2A52-43FD-AF6F-B394E5263007}" type="parTrans" cxnId="{0E12C2B2-8673-4F10-864A-3D13858880D4}">
      <dgm:prSet/>
      <dgm:spPr/>
      <dgm:t>
        <a:bodyPr/>
        <a:lstStyle/>
        <a:p>
          <a:pPr rtl="1"/>
          <a:endParaRPr lang="ar-SA"/>
        </a:p>
      </dgm:t>
    </dgm:pt>
    <dgm:pt modelId="{774ECC6D-1A07-4A4E-A50E-475C831DA09A}" type="sibTrans" cxnId="{0E12C2B2-8673-4F10-864A-3D13858880D4}">
      <dgm:prSet/>
      <dgm:spPr/>
      <dgm:t>
        <a:bodyPr/>
        <a:lstStyle/>
        <a:p>
          <a:pPr rtl="1"/>
          <a:endParaRPr lang="ar-SA"/>
        </a:p>
      </dgm:t>
    </dgm:pt>
    <dgm:pt modelId="{2372CC19-C4D0-4BAF-9BEB-84662F949FF1}" type="pres">
      <dgm:prSet presAssocID="{700B04DC-C54F-4A21-BEFA-496BB0D5EEEE}" presName="Name0" presStyleCnt="0">
        <dgm:presLayoutVars>
          <dgm:chPref val="1"/>
          <dgm:dir/>
          <dgm:animOne val="branch"/>
          <dgm:animLvl val="lvl"/>
          <dgm:resizeHandles val="exact"/>
        </dgm:presLayoutVars>
      </dgm:prSet>
      <dgm:spPr/>
      <dgm:t>
        <a:bodyPr/>
        <a:lstStyle/>
        <a:p>
          <a:pPr rtl="1"/>
          <a:endParaRPr lang="ar-SA"/>
        </a:p>
      </dgm:t>
    </dgm:pt>
    <dgm:pt modelId="{E8B1C197-E781-4DDF-9A90-2C315DDE55A6}" type="pres">
      <dgm:prSet presAssocID="{C040B38E-8B1A-432A-BFCF-94C428A79E2F}" presName="root1" presStyleCnt="0"/>
      <dgm:spPr/>
    </dgm:pt>
    <dgm:pt modelId="{954151C0-C52D-441B-B5D2-8786BCB44229}" type="pres">
      <dgm:prSet presAssocID="{C040B38E-8B1A-432A-BFCF-94C428A79E2F}" presName="LevelOneTextNode" presStyleLbl="node0" presStyleIdx="0" presStyleCnt="1" custScaleX="289145" custLinFactNeighborX="-1931" custLinFactNeighborY="603">
        <dgm:presLayoutVars>
          <dgm:chPref val="3"/>
        </dgm:presLayoutVars>
      </dgm:prSet>
      <dgm:spPr/>
      <dgm:t>
        <a:bodyPr/>
        <a:lstStyle/>
        <a:p>
          <a:pPr rtl="1"/>
          <a:endParaRPr lang="ar-SA"/>
        </a:p>
      </dgm:t>
    </dgm:pt>
    <dgm:pt modelId="{1767A64C-658D-4E6A-8D1B-3D343322EDEE}" type="pres">
      <dgm:prSet presAssocID="{C040B38E-8B1A-432A-BFCF-94C428A79E2F}" presName="level2hierChild" presStyleCnt="0"/>
      <dgm:spPr/>
    </dgm:pt>
    <dgm:pt modelId="{F5CB45C0-FCEA-4CC6-A78D-F7B6C808B6C2}" type="pres">
      <dgm:prSet presAssocID="{F669697F-3B02-4741-8473-C387F50A130D}" presName="conn2-1" presStyleLbl="parChTrans1D2" presStyleIdx="0" presStyleCnt="2"/>
      <dgm:spPr/>
      <dgm:t>
        <a:bodyPr/>
        <a:lstStyle/>
        <a:p>
          <a:pPr rtl="1"/>
          <a:endParaRPr lang="ar-SA"/>
        </a:p>
      </dgm:t>
    </dgm:pt>
    <dgm:pt modelId="{0E48C2F8-1E0F-4844-BC5E-35B92301D6B7}" type="pres">
      <dgm:prSet presAssocID="{F669697F-3B02-4741-8473-C387F50A130D}" presName="connTx" presStyleLbl="parChTrans1D2" presStyleIdx="0" presStyleCnt="2"/>
      <dgm:spPr/>
      <dgm:t>
        <a:bodyPr/>
        <a:lstStyle/>
        <a:p>
          <a:pPr rtl="1"/>
          <a:endParaRPr lang="ar-SA"/>
        </a:p>
      </dgm:t>
    </dgm:pt>
    <dgm:pt modelId="{08CF06CA-B92E-41C7-B631-58E1AAF3C636}" type="pres">
      <dgm:prSet presAssocID="{60AC3B54-3851-4311-B9AC-5205CA16FAF4}" presName="root2" presStyleCnt="0"/>
      <dgm:spPr/>
    </dgm:pt>
    <dgm:pt modelId="{81E5640E-B740-4785-A078-DB88020825E5}" type="pres">
      <dgm:prSet presAssocID="{60AC3B54-3851-4311-B9AC-5205CA16FAF4}" presName="LevelTwoTextNode" presStyleLbl="node2" presStyleIdx="0" presStyleCnt="2">
        <dgm:presLayoutVars>
          <dgm:chPref val="3"/>
        </dgm:presLayoutVars>
      </dgm:prSet>
      <dgm:spPr/>
      <dgm:t>
        <a:bodyPr/>
        <a:lstStyle/>
        <a:p>
          <a:pPr rtl="1"/>
          <a:endParaRPr lang="ar-SA"/>
        </a:p>
      </dgm:t>
    </dgm:pt>
    <dgm:pt modelId="{DA7C303D-4A1C-47DE-9D94-B5CE6C9C5C07}" type="pres">
      <dgm:prSet presAssocID="{60AC3B54-3851-4311-B9AC-5205CA16FAF4}" presName="level3hierChild" presStyleCnt="0"/>
      <dgm:spPr/>
    </dgm:pt>
    <dgm:pt modelId="{1B9F2EAA-5B15-4635-8716-9A35E07A0270}" type="pres">
      <dgm:prSet presAssocID="{BDF298A9-2A52-43FD-AF6F-B394E5263007}" presName="conn2-1" presStyleLbl="parChTrans1D2" presStyleIdx="1" presStyleCnt="2"/>
      <dgm:spPr/>
      <dgm:t>
        <a:bodyPr/>
        <a:lstStyle/>
        <a:p>
          <a:pPr rtl="1"/>
          <a:endParaRPr lang="ar-SA"/>
        </a:p>
      </dgm:t>
    </dgm:pt>
    <dgm:pt modelId="{F731EF94-4A13-4C1C-9EBD-EC4295672456}" type="pres">
      <dgm:prSet presAssocID="{BDF298A9-2A52-43FD-AF6F-B394E5263007}" presName="connTx" presStyleLbl="parChTrans1D2" presStyleIdx="1" presStyleCnt="2"/>
      <dgm:spPr/>
      <dgm:t>
        <a:bodyPr/>
        <a:lstStyle/>
        <a:p>
          <a:pPr rtl="1"/>
          <a:endParaRPr lang="ar-SA"/>
        </a:p>
      </dgm:t>
    </dgm:pt>
    <dgm:pt modelId="{D5904BDC-57AC-425D-8802-42CDED3A119D}" type="pres">
      <dgm:prSet presAssocID="{DEB1212A-28DB-4B2C-9D65-7BFA2E0AD4E8}" presName="root2" presStyleCnt="0"/>
      <dgm:spPr/>
    </dgm:pt>
    <dgm:pt modelId="{9C85CD21-8EE4-4F92-92B5-64DFACDCA1E6}" type="pres">
      <dgm:prSet presAssocID="{DEB1212A-28DB-4B2C-9D65-7BFA2E0AD4E8}" presName="LevelTwoTextNode" presStyleLbl="node2" presStyleIdx="1" presStyleCnt="2">
        <dgm:presLayoutVars>
          <dgm:chPref val="3"/>
        </dgm:presLayoutVars>
      </dgm:prSet>
      <dgm:spPr/>
      <dgm:t>
        <a:bodyPr/>
        <a:lstStyle/>
        <a:p>
          <a:pPr rtl="1"/>
          <a:endParaRPr lang="ar-SA"/>
        </a:p>
      </dgm:t>
    </dgm:pt>
    <dgm:pt modelId="{B7ADD566-07CB-4952-85CD-07EAE20729D0}" type="pres">
      <dgm:prSet presAssocID="{DEB1212A-28DB-4B2C-9D65-7BFA2E0AD4E8}" presName="level3hierChild" presStyleCnt="0"/>
      <dgm:spPr/>
    </dgm:pt>
  </dgm:ptLst>
  <dgm:cxnLst>
    <dgm:cxn modelId="{0E12C2B2-8673-4F10-864A-3D13858880D4}" srcId="{C040B38E-8B1A-432A-BFCF-94C428A79E2F}" destId="{DEB1212A-28DB-4B2C-9D65-7BFA2E0AD4E8}" srcOrd="1" destOrd="0" parTransId="{BDF298A9-2A52-43FD-AF6F-B394E5263007}" sibTransId="{774ECC6D-1A07-4A4E-A50E-475C831DA09A}"/>
    <dgm:cxn modelId="{0A68F4F6-284B-40E5-A40F-43FDE578CCF2}" type="presOf" srcId="{BDF298A9-2A52-43FD-AF6F-B394E5263007}" destId="{F731EF94-4A13-4C1C-9EBD-EC4295672456}" srcOrd="1" destOrd="0" presId="urn:microsoft.com/office/officeart/2008/layout/HorizontalMultiLevelHierarchy"/>
    <dgm:cxn modelId="{F3230C51-A058-48F3-8C87-21FB6D210875}" type="presOf" srcId="{F669697F-3B02-4741-8473-C387F50A130D}" destId="{0E48C2F8-1E0F-4844-BC5E-35B92301D6B7}" srcOrd="1" destOrd="0" presId="urn:microsoft.com/office/officeart/2008/layout/HorizontalMultiLevelHierarchy"/>
    <dgm:cxn modelId="{0361DB02-5B3D-472F-A5D5-167867A256AC}" srcId="{C040B38E-8B1A-432A-BFCF-94C428A79E2F}" destId="{60AC3B54-3851-4311-B9AC-5205CA16FAF4}" srcOrd="0" destOrd="0" parTransId="{F669697F-3B02-4741-8473-C387F50A130D}" sibTransId="{81BE46C2-92DE-4098-8C58-69F2B07B504D}"/>
    <dgm:cxn modelId="{AABD1854-53DB-4F8A-AC04-23E3DCD90078}" type="presOf" srcId="{F669697F-3B02-4741-8473-C387F50A130D}" destId="{F5CB45C0-FCEA-4CC6-A78D-F7B6C808B6C2}" srcOrd="0" destOrd="0" presId="urn:microsoft.com/office/officeart/2008/layout/HorizontalMultiLevelHierarchy"/>
    <dgm:cxn modelId="{506A22AE-4419-4EB4-988C-3F59FA5B115F}" srcId="{700B04DC-C54F-4A21-BEFA-496BB0D5EEEE}" destId="{C040B38E-8B1A-432A-BFCF-94C428A79E2F}" srcOrd="0" destOrd="0" parTransId="{634C09FF-0425-499D-9F2E-59CB356BA6B6}" sibTransId="{36746167-F31E-489A-999C-35078B8B43DB}"/>
    <dgm:cxn modelId="{E432B8EA-53DC-4A45-BE81-5D65D88FE9BD}" type="presOf" srcId="{BDF298A9-2A52-43FD-AF6F-B394E5263007}" destId="{1B9F2EAA-5B15-4635-8716-9A35E07A0270}" srcOrd="0" destOrd="0" presId="urn:microsoft.com/office/officeart/2008/layout/HorizontalMultiLevelHierarchy"/>
    <dgm:cxn modelId="{8D7BCDE4-593D-48E1-8CB9-BDFB9225B309}" type="presOf" srcId="{DEB1212A-28DB-4B2C-9D65-7BFA2E0AD4E8}" destId="{9C85CD21-8EE4-4F92-92B5-64DFACDCA1E6}" srcOrd="0" destOrd="0" presId="urn:microsoft.com/office/officeart/2008/layout/HorizontalMultiLevelHierarchy"/>
    <dgm:cxn modelId="{7032EEF9-F212-41C1-B730-EA3CF5A401BB}" type="presOf" srcId="{700B04DC-C54F-4A21-BEFA-496BB0D5EEEE}" destId="{2372CC19-C4D0-4BAF-9BEB-84662F949FF1}" srcOrd="0" destOrd="0" presId="urn:microsoft.com/office/officeart/2008/layout/HorizontalMultiLevelHierarchy"/>
    <dgm:cxn modelId="{589D5E6E-49EC-474B-9E67-BA6A95A01360}" type="presOf" srcId="{60AC3B54-3851-4311-B9AC-5205CA16FAF4}" destId="{81E5640E-B740-4785-A078-DB88020825E5}" srcOrd="0" destOrd="0" presId="urn:microsoft.com/office/officeart/2008/layout/HorizontalMultiLevelHierarchy"/>
    <dgm:cxn modelId="{2DDEA2B5-0666-485C-AAEE-26B05F9CA98B}" type="presOf" srcId="{C040B38E-8B1A-432A-BFCF-94C428A79E2F}" destId="{954151C0-C52D-441B-B5D2-8786BCB44229}" srcOrd="0" destOrd="0" presId="urn:microsoft.com/office/officeart/2008/layout/HorizontalMultiLevelHierarchy"/>
    <dgm:cxn modelId="{E5D8D07B-C5C1-4DCD-A4E6-5F64BEF445B2}" type="presParOf" srcId="{2372CC19-C4D0-4BAF-9BEB-84662F949FF1}" destId="{E8B1C197-E781-4DDF-9A90-2C315DDE55A6}" srcOrd="0" destOrd="0" presId="urn:microsoft.com/office/officeart/2008/layout/HorizontalMultiLevelHierarchy"/>
    <dgm:cxn modelId="{F0258AA1-BF66-4B49-860D-727718F03319}" type="presParOf" srcId="{E8B1C197-E781-4DDF-9A90-2C315DDE55A6}" destId="{954151C0-C52D-441B-B5D2-8786BCB44229}" srcOrd="0" destOrd="0" presId="urn:microsoft.com/office/officeart/2008/layout/HorizontalMultiLevelHierarchy"/>
    <dgm:cxn modelId="{49A80B9B-8F35-4B92-91A5-A18E2F951780}" type="presParOf" srcId="{E8B1C197-E781-4DDF-9A90-2C315DDE55A6}" destId="{1767A64C-658D-4E6A-8D1B-3D343322EDEE}" srcOrd="1" destOrd="0" presId="urn:microsoft.com/office/officeart/2008/layout/HorizontalMultiLevelHierarchy"/>
    <dgm:cxn modelId="{9BAF618B-203E-47ED-896D-5380AD5CC1CD}" type="presParOf" srcId="{1767A64C-658D-4E6A-8D1B-3D343322EDEE}" destId="{F5CB45C0-FCEA-4CC6-A78D-F7B6C808B6C2}" srcOrd="0" destOrd="0" presId="urn:microsoft.com/office/officeart/2008/layout/HorizontalMultiLevelHierarchy"/>
    <dgm:cxn modelId="{E5DB436E-2F9B-48DB-963C-D17A3C95C90C}" type="presParOf" srcId="{F5CB45C0-FCEA-4CC6-A78D-F7B6C808B6C2}" destId="{0E48C2F8-1E0F-4844-BC5E-35B92301D6B7}" srcOrd="0" destOrd="0" presId="urn:microsoft.com/office/officeart/2008/layout/HorizontalMultiLevelHierarchy"/>
    <dgm:cxn modelId="{3958739E-B43A-44B0-98FD-DB3476A112CC}" type="presParOf" srcId="{1767A64C-658D-4E6A-8D1B-3D343322EDEE}" destId="{08CF06CA-B92E-41C7-B631-58E1AAF3C636}" srcOrd="1" destOrd="0" presId="urn:microsoft.com/office/officeart/2008/layout/HorizontalMultiLevelHierarchy"/>
    <dgm:cxn modelId="{CCE56788-C076-4B05-BA61-A908F9AADC38}" type="presParOf" srcId="{08CF06CA-B92E-41C7-B631-58E1AAF3C636}" destId="{81E5640E-B740-4785-A078-DB88020825E5}" srcOrd="0" destOrd="0" presId="urn:microsoft.com/office/officeart/2008/layout/HorizontalMultiLevelHierarchy"/>
    <dgm:cxn modelId="{51670823-28C1-4451-861B-D5785D868D4F}" type="presParOf" srcId="{08CF06CA-B92E-41C7-B631-58E1AAF3C636}" destId="{DA7C303D-4A1C-47DE-9D94-B5CE6C9C5C07}" srcOrd="1" destOrd="0" presId="urn:microsoft.com/office/officeart/2008/layout/HorizontalMultiLevelHierarchy"/>
    <dgm:cxn modelId="{693FA1D4-2414-490D-B594-7FF9FE039109}" type="presParOf" srcId="{1767A64C-658D-4E6A-8D1B-3D343322EDEE}" destId="{1B9F2EAA-5B15-4635-8716-9A35E07A0270}" srcOrd="2" destOrd="0" presId="urn:microsoft.com/office/officeart/2008/layout/HorizontalMultiLevelHierarchy"/>
    <dgm:cxn modelId="{0B493806-A961-4173-8917-C8C328197587}" type="presParOf" srcId="{1B9F2EAA-5B15-4635-8716-9A35E07A0270}" destId="{F731EF94-4A13-4C1C-9EBD-EC4295672456}" srcOrd="0" destOrd="0" presId="urn:microsoft.com/office/officeart/2008/layout/HorizontalMultiLevelHierarchy"/>
    <dgm:cxn modelId="{16A73D49-D206-4B24-B6D6-2610487C3C00}" type="presParOf" srcId="{1767A64C-658D-4E6A-8D1B-3D343322EDEE}" destId="{D5904BDC-57AC-425D-8802-42CDED3A119D}" srcOrd="3" destOrd="0" presId="urn:microsoft.com/office/officeart/2008/layout/HorizontalMultiLevelHierarchy"/>
    <dgm:cxn modelId="{D73157DD-DACC-484D-8171-24439F6C3FE3}" type="presParOf" srcId="{D5904BDC-57AC-425D-8802-42CDED3A119D}" destId="{9C85CD21-8EE4-4F92-92B5-64DFACDCA1E6}" srcOrd="0" destOrd="0" presId="urn:microsoft.com/office/officeart/2008/layout/HorizontalMultiLevelHierarchy"/>
    <dgm:cxn modelId="{ECF357FD-D3F5-4C33-9EC4-9304A05269C7}" type="presParOf" srcId="{D5904BDC-57AC-425D-8802-42CDED3A119D}" destId="{B7ADD566-07CB-4952-85CD-07EAE20729D0}"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DBA9590-E15F-4DE4-B676-F4B83FD218AC}"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pPr rtl="1"/>
          <a:endParaRPr lang="ar-SA"/>
        </a:p>
      </dgm:t>
    </dgm:pt>
    <dgm:pt modelId="{6925530C-AC70-4B43-A63E-A9EBFB54E89E}">
      <dgm:prSet phldrT="[نص]" custT="1"/>
      <dgm:spPr/>
      <dgm:t>
        <a:bodyPr/>
        <a:lstStyle/>
        <a:p>
          <a:pPr rtl="1"/>
          <a:r>
            <a:rPr lang="ar-SA" sz="2400" b="1" dirty="0" smtClean="0">
              <a:solidFill>
                <a:srgbClr val="FF0000"/>
              </a:solidFill>
            </a:rPr>
            <a:t>الوضع الاجتماعي والثقافي</a:t>
          </a:r>
          <a:endParaRPr lang="ar-SA" sz="2400" b="1" dirty="0">
            <a:solidFill>
              <a:srgbClr val="FF0000"/>
            </a:solidFill>
          </a:endParaRPr>
        </a:p>
      </dgm:t>
    </dgm:pt>
    <dgm:pt modelId="{85CA6A6C-C16C-45AF-A7A3-10264E8B91B9}" type="parTrans" cxnId="{2D1E824B-824D-4099-965A-1BF936BD22F5}">
      <dgm:prSet/>
      <dgm:spPr/>
      <dgm:t>
        <a:bodyPr/>
        <a:lstStyle/>
        <a:p>
          <a:pPr rtl="1"/>
          <a:endParaRPr lang="ar-SA"/>
        </a:p>
      </dgm:t>
    </dgm:pt>
    <dgm:pt modelId="{86929FEB-135B-4BA9-B9F4-F092BF081E9D}" type="sibTrans" cxnId="{2D1E824B-824D-4099-965A-1BF936BD22F5}">
      <dgm:prSet/>
      <dgm:spPr/>
      <dgm:t>
        <a:bodyPr/>
        <a:lstStyle/>
        <a:p>
          <a:pPr rtl="1"/>
          <a:endParaRPr lang="ar-SA"/>
        </a:p>
      </dgm:t>
    </dgm:pt>
    <dgm:pt modelId="{44472860-F97E-4706-987A-D578B6A5F18D}">
      <dgm:prSet phldrT="[نص]"/>
      <dgm:spPr/>
      <dgm:t>
        <a:bodyPr/>
        <a:lstStyle/>
        <a:p>
          <a:pPr rtl="1"/>
          <a:r>
            <a:rPr lang="ar-SA" b="1" dirty="0" smtClean="0">
              <a:solidFill>
                <a:srgbClr val="FFC000"/>
              </a:solidFill>
            </a:rPr>
            <a:t>ثقافية</a:t>
          </a:r>
          <a:endParaRPr lang="ar-SA" b="1" dirty="0">
            <a:solidFill>
              <a:srgbClr val="FFC000"/>
            </a:solidFill>
          </a:endParaRPr>
        </a:p>
      </dgm:t>
    </dgm:pt>
    <dgm:pt modelId="{08F0DB51-C614-4DC4-A247-404CA82E8811}" type="parTrans" cxnId="{B0E31407-C3A7-402C-9E09-D0ACEB774C50}">
      <dgm:prSet/>
      <dgm:spPr/>
      <dgm:t>
        <a:bodyPr/>
        <a:lstStyle/>
        <a:p>
          <a:pPr rtl="1"/>
          <a:endParaRPr lang="ar-SA"/>
        </a:p>
      </dgm:t>
    </dgm:pt>
    <dgm:pt modelId="{1F932E0E-11DD-4716-9948-04D059B198D5}" type="sibTrans" cxnId="{B0E31407-C3A7-402C-9E09-D0ACEB774C50}">
      <dgm:prSet/>
      <dgm:spPr/>
      <dgm:t>
        <a:bodyPr/>
        <a:lstStyle/>
        <a:p>
          <a:pPr rtl="1"/>
          <a:endParaRPr lang="ar-SA"/>
        </a:p>
      </dgm:t>
    </dgm:pt>
    <dgm:pt modelId="{D1756BBD-999A-463F-884A-7790C6E4E569}">
      <dgm:prSet phldrT="[نص]" custT="1"/>
      <dgm:spPr/>
      <dgm:t>
        <a:bodyPr/>
        <a:lstStyle/>
        <a:p>
          <a:pPr rtl="1"/>
          <a:r>
            <a:rPr lang="ar-SA" sz="2400" b="1" dirty="0" smtClean="0">
              <a:solidFill>
                <a:srgbClr val="FF0000"/>
              </a:solidFill>
            </a:rPr>
            <a:t>الوضع الاجتماعي والثقافي</a:t>
          </a:r>
          <a:endParaRPr lang="ar-SA" sz="2400" b="1" dirty="0">
            <a:solidFill>
              <a:srgbClr val="FF0000"/>
            </a:solidFill>
          </a:endParaRPr>
        </a:p>
      </dgm:t>
    </dgm:pt>
    <dgm:pt modelId="{EB65C290-C1C4-48B6-8AFA-9DD913B96912}" type="parTrans" cxnId="{43575EEE-487F-427E-962E-00A1C8051E09}">
      <dgm:prSet/>
      <dgm:spPr/>
      <dgm:t>
        <a:bodyPr/>
        <a:lstStyle/>
        <a:p>
          <a:pPr rtl="1"/>
          <a:endParaRPr lang="ar-SA"/>
        </a:p>
      </dgm:t>
    </dgm:pt>
    <dgm:pt modelId="{6CE67B10-2FCE-49B0-86D2-0A5B26FE6EEE}" type="sibTrans" cxnId="{43575EEE-487F-427E-962E-00A1C8051E09}">
      <dgm:prSet/>
      <dgm:spPr/>
      <dgm:t>
        <a:bodyPr/>
        <a:lstStyle/>
        <a:p>
          <a:pPr rtl="1"/>
          <a:endParaRPr lang="ar-SA"/>
        </a:p>
      </dgm:t>
    </dgm:pt>
    <dgm:pt modelId="{C35F2583-D42D-49FA-A7A1-C5797E494BD7}">
      <dgm:prSet phldrT="[نص]"/>
      <dgm:spPr/>
      <dgm:t>
        <a:bodyPr/>
        <a:lstStyle/>
        <a:p>
          <a:pPr rtl="1"/>
          <a:r>
            <a:rPr lang="ar-SA" b="1" dirty="0" smtClean="0">
              <a:solidFill>
                <a:srgbClr val="FFC000"/>
              </a:solidFill>
            </a:rPr>
            <a:t>اجتماعية</a:t>
          </a:r>
          <a:endParaRPr lang="ar-SA" b="1" dirty="0">
            <a:solidFill>
              <a:srgbClr val="FFC000"/>
            </a:solidFill>
          </a:endParaRPr>
        </a:p>
      </dgm:t>
    </dgm:pt>
    <dgm:pt modelId="{CDA689C3-BD81-4979-A4A9-3EC43FB64999}" type="parTrans" cxnId="{C5042D55-2DFC-4044-A421-1653754AD230}">
      <dgm:prSet/>
      <dgm:spPr/>
      <dgm:t>
        <a:bodyPr/>
        <a:lstStyle/>
        <a:p>
          <a:pPr rtl="1"/>
          <a:endParaRPr lang="ar-SA"/>
        </a:p>
      </dgm:t>
    </dgm:pt>
    <dgm:pt modelId="{9C64CD45-A93A-4566-8897-9CA3CF6420EB}" type="sibTrans" cxnId="{C5042D55-2DFC-4044-A421-1653754AD230}">
      <dgm:prSet/>
      <dgm:spPr/>
      <dgm:t>
        <a:bodyPr/>
        <a:lstStyle/>
        <a:p>
          <a:pPr rtl="1"/>
          <a:endParaRPr lang="ar-SA"/>
        </a:p>
      </dgm:t>
    </dgm:pt>
    <dgm:pt modelId="{32FD0575-F7AE-47EB-B34E-515495CEFA23}">
      <dgm:prSet phldrT="[نص]" custT="1"/>
      <dgm:spPr/>
      <dgm:t>
        <a:bodyPr/>
        <a:lstStyle/>
        <a:p>
          <a:pPr rtl="1"/>
          <a:r>
            <a:rPr lang="ar-SA" sz="3200" b="1" dirty="0" smtClean="0">
              <a:solidFill>
                <a:srgbClr val="FF0000"/>
              </a:solidFill>
            </a:rPr>
            <a:t>العوامل الوراثية</a:t>
          </a:r>
          <a:endParaRPr lang="ar-SA" sz="3200" b="1" dirty="0">
            <a:solidFill>
              <a:srgbClr val="FF0000"/>
            </a:solidFill>
          </a:endParaRPr>
        </a:p>
      </dgm:t>
    </dgm:pt>
    <dgm:pt modelId="{7BC16649-1AA4-40F4-A38B-08DD78A57261}" type="parTrans" cxnId="{1ADCD54D-7780-450F-81AB-584AB1532B41}">
      <dgm:prSet/>
      <dgm:spPr/>
      <dgm:t>
        <a:bodyPr/>
        <a:lstStyle/>
        <a:p>
          <a:pPr rtl="1"/>
          <a:endParaRPr lang="ar-SA"/>
        </a:p>
      </dgm:t>
    </dgm:pt>
    <dgm:pt modelId="{145D887D-A6B7-470E-8C5E-88F3521997BC}" type="sibTrans" cxnId="{1ADCD54D-7780-450F-81AB-584AB1532B41}">
      <dgm:prSet/>
      <dgm:spPr/>
      <dgm:t>
        <a:bodyPr/>
        <a:lstStyle/>
        <a:p>
          <a:pPr rtl="1"/>
          <a:endParaRPr lang="ar-SA"/>
        </a:p>
      </dgm:t>
    </dgm:pt>
    <dgm:pt modelId="{5512342D-F540-4820-80F2-F113653DE776}">
      <dgm:prSet phldrT="[نص]"/>
      <dgm:spPr/>
      <dgm:t>
        <a:bodyPr/>
        <a:lstStyle/>
        <a:p>
          <a:pPr rtl="1"/>
          <a:r>
            <a:rPr lang="ar-SA" b="1" dirty="0" smtClean="0">
              <a:solidFill>
                <a:srgbClr val="FFC000"/>
              </a:solidFill>
            </a:rPr>
            <a:t>شخصية</a:t>
          </a:r>
          <a:endParaRPr lang="ar-SA" b="1" dirty="0">
            <a:solidFill>
              <a:srgbClr val="FFC000"/>
            </a:solidFill>
          </a:endParaRPr>
        </a:p>
      </dgm:t>
    </dgm:pt>
    <dgm:pt modelId="{B8509657-057E-4AAE-AF1F-45161A9D73B2}" type="parTrans" cxnId="{454151CB-D5C6-46CF-93EF-0B818B9622B1}">
      <dgm:prSet/>
      <dgm:spPr/>
      <dgm:t>
        <a:bodyPr/>
        <a:lstStyle/>
        <a:p>
          <a:pPr rtl="1"/>
          <a:endParaRPr lang="ar-SA"/>
        </a:p>
      </dgm:t>
    </dgm:pt>
    <dgm:pt modelId="{B7CC6C48-3003-4138-9422-5F5786FC03A3}" type="sibTrans" cxnId="{454151CB-D5C6-46CF-93EF-0B818B9622B1}">
      <dgm:prSet/>
      <dgm:spPr/>
      <dgm:t>
        <a:bodyPr/>
        <a:lstStyle/>
        <a:p>
          <a:pPr rtl="1"/>
          <a:endParaRPr lang="ar-SA"/>
        </a:p>
      </dgm:t>
    </dgm:pt>
    <dgm:pt modelId="{D3BBBF82-A0E3-4B54-8395-74CABA995EDC}" type="pres">
      <dgm:prSet presAssocID="{3DBA9590-E15F-4DE4-B676-F4B83FD218AC}" presName="Name0" presStyleCnt="0">
        <dgm:presLayoutVars>
          <dgm:dir/>
          <dgm:animLvl val="lvl"/>
          <dgm:resizeHandles val="exact"/>
        </dgm:presLayoutVars>
      </dgm:prSet>
      <dgm:spPr/>
      <dgm:t>
        <a:bodyPr/>
        <a:lstStyle/>
        <a:p>
          <a:pPr rtl="1"/>
          <a:endParaRPr lang="ar-SA"/>
        </a:p>
      </dgm:t>
    </dgm:pt>
    <dgm:pt modelId="{886FB915-A4C5-4085-9CD7-2B9D81E5A151}" type="pres">
      <dgm:prSet presAssocID="{6925530C-AC70-4B43-A63E-A9EBFB54E89E}" presName="compositeNode" presStyleCnt="0">
        <dgm:presLayoutVars>
          <dgm:bulletEnabled val="1"/>
        </dgm:presLayoutVars>
      </dgm:prSet>
      <dgm:spPr/>
    </dgm:pt>
    <dgm:pt modelId="{548FFE4E-DBEF-4EA6-B889-C2C22B750AB6}" type="pres">
      <dgm:prSet presAssocID="{6925530C-AC70-4B43-A63E-A9EBFB54E89E}" presName="bgRect" presStyleLbl="node1" presStyleIdx="0" presStyleCnt="3" custScaleY="150952" custLinFactNeighborX="-2458" custLinFactNeighborY="31982"/>
      <dgm:spPr/>
      <dgm:t>
        <a:bodyPr/>
        <a:lstStyle/>
        <a:p>
          <a:pPr rtl="1"/>
          <a:endParaRPr lang="ar-SA"/>
        </a:p>
      </dgm:t>
    </dgm:pt>
    <dgm:pt modelId="{AE936B4E-4B28-4479-A416-36EFA81DA9E8}" type="pres">
      <dgm:prSet presAssocID="{6925530C-AC70-4B43-A63E-A9EBFB54E89E}" presName="parentNode" presStyleLbl="node1" presStyleIdx="0" presStyleCnt="3">
        <dgm:presLayoutVars>
          <dgm:chMax val="0"/>
          <dgm:bulletEnabled val="1"/>
        </dgm:presLayoutVars>
      </dgm:prSet>
      <dgm:spPr/>
      <dgm:t>
        <a:bodyPr/>
        <a:lstStyle/>
        <a:p>
          <a:pPr rtl="1"/>
          <a:endParaRPr lang="ar-SA"/>
        </a:p>
      </dgm:t>
    </dgm:pt>
    <dgm:pt modelId="{6B8F8BEA-1E4A-4202-862D-FE2BD257B178}" type="pres">
      <dgm:prSet presAssocID="{6925530C-AC70-4B43-A63E-A9EBFB54E89E}" presName="childNode" presStyleLbl="node1" presStyleIdx="0" presStyleCnt="3">
        <dgm:presLayoutVars>
          <dgm:bulletEnabled val="1"/>
        </dgm:presLayoutVars>
      </dgm:prSet>
      <dgm:spPr/>
      <dgm:t>
        <a:bodyPr/>
        <a:lstStyle/>
        <a:p>
          <a:pPr rtl="1"/>
          <a:endParaRPr lang="ar-SA"/>
        </a:p>
      </dgm:t>
    </dgm:pt>
    <dgm:pt modelId="{972EC05E-8DF1-42F9-8382-55308F2E8124}" type="pres">
      <dgm:prSet presAssocID="{86929FEB-135B-4BA9-B9F4-F092BF081E9D}" presName="hSp" presStyleCnt="0"/>
      <dgm:spPr/>
    </dgm:pt>
    <dgm:pt modelId="{21E23D3D-D598-45A8-B96E-0E507AB070FC}" type="pres">
      <dgm:prSet presAssocID="{86929FEB-135B-4BA9-B9F4-F092BF081E9D}" presName="vProcSp" presStyleCnt="0"/>
      <dgm:spPr/>
    </dgm:pt>
    <dgm:pt modelId="{6DCBD42D-0C74-4BF0-BAD1-3C51F40CDFE5}" type="pres">
      <dgm:prSet presAssocID="{86929FEB-135B-4BA9-B9F4-F092BF081E9D}" presName="vSp1" presStyleCnt="0"/>
      <dgm:spPr/>
    </dgm:pt>
    <dgm:pt modelId="{B2B9540E-C81B-47D8-B836-B918438F1741}" type="pres">
      <dgm:prSet presAssocID="{86929FEB-135B-4BA9-B9F4-F092BF081E9D}" presName="simulatedConn" presStyleLbl="solidFgAcc1" presStyleIdx="0" presStyleCnt="2"/>
      <dgm:spPr/>
    </dgm:pt>
    <dgm:pt modelId="{C200B152-57ED-4D51-B932-9E4C1634D089}" type="pres">
      <dgm:prSet presAssocID="{86929FEB-135B-4BA9-B9F4-F092BF081E9D}" presName="vSp2" presStyleCnt="0"/>
      <dgm:spPr/>
    </dgm:pt>
    <dgm:pt modelId="{3CCCA7E4-59B2-419F-A170-2A46C39528E5}" type="pres">
      <dgm:prSet presAssocID="{86929FEB-135B-4BA9-B9F4-F092BF081E9D}" presName="sibTrans" presStyleCnt="0"/>
      <dgm:spPr/>
    </dgm:pt>
    <dgm:pt modelId="{7E396633-AF97-4196-8B90-9E39CDC0DF37}" type="pres">
      <dgm:prSet presAssocID="{D1756BBD-999A-463F-884A-7790C6E4E569}" presName="compositeNode" presStyleCnt="0">
        <dgm:presLayoutVars>
          <dgm:bulletEnabled val="1"/>
        </dgm:presLayoutVars>
      </dgm:prSet>
      <dgm:spPr/>
    </dgm:pt>
    <dgm:pt modelId="{CFB7ED1C-FA04-4A87-B6EF-8BD186E75344}" type="pres">
      <dgm:prSet presAssocID="{D1756BBD-999A-463F-884A-7790C6E4E569}" presName="bgRect" presStyleLbl="node1" presStyleIdx="1" presStyleCnt="3" custScaleY="147840" custLinFactNeighborX="-777" custLinFactNeighborY="39494"/>
      <dgm:spPr/>
      <dgm:t>
        <a:bodyPr/>
        <a:lstStyle/>
        <a:p>
          <a:pPr rtl="1"/>
          <a:endParaRPr lang="ar-SA"/>
        </a:p>
      </dgm:t>
    </dgm:pt>
    <dgm:pt modelId="{81C44C23-7592-4E60-BA6F-C96C091B2790}" type="pres">
      <dgm:prSet presAssocID="{D1756BBD-999A-463F-884A-7790C6E4E569}" presName="parentNode" presStyleLbl="node1" presStyleIdx="1" presStyleCnt="3">
        <dgm:presLayoutVars>
          <dgm:chMax val="0"/>
          <dgm:bulletEnabled val="1"/>
        </dgm:presLayoutVars>
      </dgm:prSet>
      <dgm:spPr/>
      <dgm:t>
        <a:bodyPr/>
        <a:lstStyle/>
        <a:p>
          <a:pPr rtl="1"/>
          <a:endParaRPr lang="ar-SA"/>
        </a:p>
      </dgm:t>
    </dgm:pt>
    <dgm:pt modelId="{8CBBDEE6-C74B-4566-ADAB-C7AED23D370F}" type="pres">
      <dgm:prSet presAssocID="{D1756BBD-999A-463F-884A-7790C6E4E569}" presName="childNode" presStyleLbl="node1" presStyleIdx="1" presStyleCnt="3">
        <dgm:presLayoutVars>
          <dgm:bulletEnabled val="1"/>
        </dgm:presLayoutVars>
      </dgm:prSet>
      <dgm:spPr/>
      <dgm:t>
        <a:bodyPr/>
        <a:lstStyle/>
        <a:p>
          <a:pPr rtl="1"/>
          <a:endParaRPr lang="ar-SA"/>
        </a:p>
      </dgm:t>
    </dgm:pt>
    <dgm:pt modelId="{D03884E0-230A-4CA0-B7CA-8C1DADCE5220}" type="pres">
      <dgm:prSet presAssocID="{6CE67B10-2FCE-49B0-86D2-0A5B26FE6EEE}" presName="hSp" presStyleCnt="0"/>
      <dgm:spPr/>
    </dgm:pt>
    <dgm:pt modelId="{39E9B00A-9177-4B7F-BED9-C4E43776EF6D}" type="pres">
      <dgm:prSet presAssocID="{6CE67B10-2FCE-49B0-86D2-0A5B26FE6EEE}" presName="vProcSp" presStyleCnt="0"/>
      <dgm:spPr/>
    </dgm:pt>
    <dgm:pt modelId="{2D82C478-9238-4503-8A9F-439C34C5398D}" type="pres">
      <dgm:prSet presAssocID="{6CE67B10-2FCE-49B0-86D2-0A5B26FE6EEE}" presName="vSp1" presStyleCnt="0"/>
      <dgm:spPr/>
    </dgm:pt>
    <dgm:pt modelId="{5716E540-3BC2-4568-B39E-FE1EA32E7887}" type="pres">
      <dgm:prSet presAssocID="{6CE67B10-2FCE-49B0-86D2-0A5B26FE6EEE}" presName="simulatedConn" presStyleLbl="solidFgAcc1" presStyleIdx="1" presStyleCnt="2"/>
      <dgm:spPr/>
    </dgm:pt>
    <dgm:pt modelId="{F1EABCAD-649B-4DDE-9826-8758D6819045}" type="pres">
      <dgm:prSet presAssocID="{6CE67B10-2FCE-49B0-86D2-0A5B26FE6EEE}" presName="vSp2" presStyleCnt="0"/>
      <dgm:spPr/>
    </dgm:pt>
    <dgm:pt modelId="{DDCB74DF-C920-4F3D-9877-B4F5CD9BC877}" type="pres">
      <dgm:prSet presAssocID="{6CE67B10-2FCE-49B0-86D2-0A5B26FE6EEE}" presName="sibTrans" presStyleCnt="0"/>
      <dgm:spPr/>
    </dgm:pt>
    <dgm:pt modelId="{AF27A9AB-17E3-42AA-AF7B-F70088DE11C2}" type="pres">
      <dgm:prSet presAssocID="{32FD0575-F7AE-47EB-B34E-515495CEFA23}" presName="compositeNode" presStyleCnt="0">
        <dgm:presLayoutVars>
          <dgm:bulletEnabled val="1"/>
        </dgm:presLayoutVars>
      </dgm:prSet>
      <dgm:spPr/>
    </dgm:pt>
    <dgm:pt modelId="{36D0D565-1DAB-48A4-975B-D4C9221174A9}" type="pres">
      <dgm:prSet presAssocID="{32FD0575-F7AE-47EB-B34E-515495CEFA23}" presName="bgRect" presStyleLbl="node1" presStyleIdx="2" presStyleCnt="3" custScaleY="148359" custLinFactNeighborX="-4588" custLinFactNeighborY="38027"/>
      <dgm:spPr/>
      <dgm:t>
        <a:bodyPr/>
        <a:lstStyle/>
        <a:p>
          <a:pPr rtl="1"/>
          <a:endParaRPr lang="ar-SA"/>
        </a:p>
      </dgm:t>
    </dgm:pt>
    <dgm:pt modelId="{8C7D3E84-A06B-4BB2-AEB5-43ECF4E927FA}" type="pres">
      <dgm:prSet presAssocID="{32FD0575-F7AE-47EB-B34E-515495CEFA23}" presName="parentNode" presStyleLbl="node1" presStyleIdx="2" presStyleCnt="3">
        <dgm:presLayoutVars>
          <dgm:chMax val="0"/>
          <dgm:bulletEnabled val="1"/>
        </dgm:presLayoutVars>
      </dgm:prSet>
      <dgm:spPr/>
      <dgm:t>
        <a:bodyPr/>
        <a:lstStyle/>
        <a:p>
          <a:pPr rtl="1"/>
          <a:endParaRPr lang="ar-SA"/>
        </a:p>
      </dgm:t>
    </dgm:pt>
    <dgm:pt modelId="{056D732B-0462-4155-9734-5404FAE1606C}" type="pres">
      <dgm:prSet presAssocID="{32FD0575-F7AE-47EB-B34E-515495CEFA23}" presName="childNode" presStyleLbl="node1" presStyleIdx="2" presStyleCnt="3">
        <dgm:presLayoutVars>
          <dgm:bulletEnabled val="1"/>
        </dgm:presLayoutVars>
      </dgm:prSet>
      <dgm:spPr/>
      <dgm:t>
        <a:bodyPr/>
        <a:lstStyle/>
        <a:p>
          <a:pPr rtl="1"/>
          <a:endParaRPr lang="ar-SA"/>
        </a:p>
      </dgm:t>
    </dgm:pt>
  </dgm:ptLst>
  <dgm:cxnLst>
    <dgm:cxn modelId="{0EE7145C-49EC-4601-8CE0-D301191400C9}" type="presOf" srcId="{5512342D-F540-4820-80F2-F113653DE776}" destId="{056D732B-0462-4155-9734-5404FAE1606C}" srcOrd="0" destOrd="0" presId="urn:microsoft.com/office/officeart/2005/8/layout/hProcess7#1"/>
    <dgm:cxn modelId="{84A9E37A-9E81-4715-ACF9-7A620D86AAC9}" type="presOf" srcId="{D1756BBD-999A-463F-884A-7790C6E4E569}" destId="{CFB7ED1C-FA04-4A87-B6EF-8BD186E75344}" srcOrd="0" destOrd="0" presId="urn:microsoft.com/office/officeart/2005/8/layout/hProcess7#1"/>
    <dgm:cxn modelId="{43575EEE-487F-427E-962E-00A1C8051E09}" srcId="{3DBA9590-E15F-4DE4-B676-F4B83FD218AC}" destId="{D1756BBD-999A-463F-884A-7790C6E4E569}" srcOrd="1" destOrd="0" parTransId="{EB65C290-C1C4-48B6-8AFA-9DD913B96912}" sibTransId="{6CE67B10-2FCE-49B0-86D2-0A5B26FE6EEE}"/>
    <dgm:cxn modelId="{454151CB-D5C6-46CF-93EF-0B818B9622B1}" srcId="{32FD0575-F7AE-47EB-B34E-515495CEFA23}" destId="{5512342D-F540-4820-80F2-F113653DE776}" srcOrd="0" destOrd="0" parTransId="{B8509657-057E-4AAE-AF1F-45161A9D73B2}" sibTransId="{B7CC6C48-3003-4138-9422-5F5786FC03A3}"/>
    <dgm:cxn modelId="{2D1E824B-824D-4099-965A-1BF936BD22F5}" srcId="{3DBA9590-E15F-4DE4-B676-F4B83FD218AC}" destId="{6925530C-AC70-4B43-A63E-A9EBFB54E89E}" srcOrd="0" destOrd="0" parTransId="{85CA6A6C-C16C-45AF-A7A3-10264E8B91B9}" sibTransId="{86929FEB-135B-4BA9-B9F4-F092BF081E9D}"/>
    <dgm:cxn modelId="{E72F153B-5BBA-44B5-8CFA-712D69EE5665}" type="presOf" srcId="{32FD0575-F7AE-47EB-B34E-515495CEFA23}" destId="{36D0D565-1DAB-48A4-975B-D4C9221174A9}" srcOrd="0" destOrd="0" presId="urn:microsoft.com/office/officeart/2005/8/layout/hProcess7#1"/>
    <dgm:cxn modelId="{B0E31407-C3A7-402C-9E09-D0ACEB774C50}" srcId="{6925530C-AC70-4B43-A63E-A9EBFB54E89E}" destId="{44472860-F97E-4706-987A-D578B6A5F18D}" srcOrd="0" destOrd="0" parTransId="{08F0DB51-C614-4DC4-A247-404CA82E8811}" sibTransId="{1F932E0E-11DD-4716-9948-04D059B198D5}"/>
    <dgm:cxn modelId="{2F5F210D-B9C5-4517-A7EF-E8977A77280E}" type="presOf" srcId="{32FD0575-F7AE-47EB-B34E-515495CEFA23}" destId="{8C7D3E84-A06B-4BB2-AEB5-43ECF4E927FA}" srcOrd="1" destOrd="0" presId="urn:microsoft.com/office/officeart/2005/8/layout/hProcess7#1"/>
    <dgm:cxn modelId="{6F97E17E-2012-403D-91F7-A7D40511D8AD}" type="presOf" srcId="{6925530C-AC70-4B43-A63E-A9EBFB54E89E}" destId="{548FFE4E-DBEF-4EA6-B889-C2C22B750AB6}" srcOrd="0" destOrd="0" presId="urn:microsoft.com/office/officeart/2005/8/layout/hProcess7#1"/>
    <dgm:cxn modelId="{1ADCD54D-7780-450F-81AB-584AB1532B41}" srcId="{3DBA9590-E15F-4DE4-B676-F4B83FD218AC}" destId="{32FD0575-F7AE-47EB-B34E-515495CEFA23}" srcOrd="2" destOrd="0" parTransId="{7BC16649-1AA4-40F4-A38B-08DD78A57261}" sibTransId="{145D887D-A6B7-470E-8C5E-88F3521997BC}"/>
    <dgm:cxn modelId="{C4604DD4-F31C-444B-B3D8-BDA98565BA62}" type="presOf" srcId="{3DBA9590-E15F-4DE4-B676-F4B83FD218AC}" destId="{D3BBBF82-A0E3-4B54-8395-74CABA995EDC}" srcOrd="0" destOrd="0" presId="urn:microsoft.com/office/officeart/2005/8/layout/hProcess7#1"/>
    <dgm:cxn modelId="{1BD1A88A-0F0B-406E-B3CD-E628E8F335D9}" type="presOf" srcId="{44472860-F97E-4706-987A-D578B6A5F18D}" destId="{6B8F8BEA-1E4A-4202-862D-FE2BD257B178}" srcOrd="0" destOrd="0" presId="urn:microsoft.com/office/officeart/2005/8/layout/hProcess7#1"/>
    <dgm:cxn modelId="{FDABBB32-792B-4AAE-BAC3-631E9F401331}" type="presOf" srcId="{C35F2583-D42D-49FA-A7A1-C5797E494BD7}" destId="{8CBBDEE6-C74B-4566-ADAB-C7AED23D370F}" srcOrd="0" destOrd="0" presId="urn:microsoft.com/office/officeart/2005/8/layout/hProcess7#1"/>
    <dgm:cxn modelId="{C5042D55-2DFC-4044-A421-1653754AD230}" srcId="{D1756BBD-999A-463F-884A-7790C6E4E569}" destId="{C35F2583-D42D-49FA-A7A1-C5797E494BD7}" srcOrd="0" destOrd="0" parTransId="{CDA689C3-BD81-4979-A4A9-3EC43FB64999}" sibTransId="{9C64CD45-A93A-4566-8897-9CA3CF6420EB}"/>
    <dgm:cxn modelId="{99FA5515-B6A6-45B7-B395-154CE8613F19}" type="presOf" srcId="{D1756BBD-999A-463F-884A-7790C6E4E569}" destId="{81C44C23-7592-4E60-BA6F-C96C091B2790}" srcOrd="1" destOrd="0" presId="urn:microsoft.com/office/officeart/2005/8/layout/hProcess7#1"/>
    <dgm:cxn modelId="{FD675CE3-EE70-4569-80E4-C9D3C3CF3FF9}" type="presOf" srcId="{6925530C-AC70-4B43-A63E-A9EBFB54E89E}" destId="{AE936B4E-4B28-4479-A416-36EFA81DA9E8}" srcOrd="1" destOrd="0" presId="urn:microsoft.com/office/officeart/2005/8/layout/hProcess7#1"/>
    <dgm:cxn modelId="{DADDAB7E-C350-4C93-A093-41B583028DA5}" type="presParOf" srcId="{D3BBBF82-A0E3-4B54-8395-74CABA995EDC}" destId="{886FB915-A4C5-4085-9CD7-2B9D81E5A151}" srcOrd="0" destOrd="0" presId="urn:microsoft.com/office/officeart/2005/8/layout/hProcess7#1"/>
    <dgm:cxn modelId="{BBB7125E-0FF6-4DD7-8A7E-CBB194444119}" type="presParOf" srcId="{886FB915-A4C5-4085-9CD7-2B9D81E5A151}" destId="{548FFE4E-DBEF-4EA6-B889-C2C22B750AB6}" srcOrd="0" destOrd="0" presId="urn:microsoft.com/office/officeart/2005/8/layout/hProcess7#1"/>
    <dgm:cxn modelId="{8F41A4CD-3C6F-4D97-9FA6-2693C50B9CC8}" type="presParOf" srcId="{886FB915-A4C5-4085-9CD7-2B9D81E5A151}" destId="{AE936B4E-4B28-4479-A416-36EFA81DA9E8}" srcOrd="1" destOrd="0" presId="urn:microsoft.com/office/officeart/2005/8/layout/hProcess7#1"/>
    <dgm:cxn modelId="{A7E0DE9E-C3F7-40F8-B4E7-F9BC81D617DF}" type="presParOf" srcId="{886FB915-A4C5-4085-9CD7-2B9D81E5A151}" destId="{6B8F8BEA-1E4A-4202-862D-FE2BD257B178}" srcOrd="2" destOrd="0" presId="urn:microsoft.com/office/officeart/2005/8/layout/hProcess7#1"/>
    <dgm:cxn modelId="{E44036D0-7B30-4012-A4DE-B73D55B21B39}" type="presParOf" srcId="{D3BBBF82-A0E3-4B54-8395-74CABA995EDC}" destId="{972EC05E-8DF1-42F9-8382-55308F2E8124}" srcOrd="1" destOrd="0" presId="urn:microsoft.com/office/officeart/2005/8/layout/hProcess7#1"/>
    <dgm:cxn modelId="{D97708BC-3FB3-43CF-9CE1-2B84D87176E7}" type="presParOf" srcId="{D3BBBF82-A0E3-4B54-8395-74CABA995EDC}" destId="{21E23D3D-D598-45A8-B96E-0E507AB070FC}" srcOrd="2" destOrd="0" presId="urn:microsoft.com/office/officeart/2005/8/layout/hProcess7#1"/>
    <dgm:cxn modelId="{1E0B9388-E7DE-4F6E-A742-F613F3D63FA1}" type="presParOf" srcId="{21E23D3D-D598-45A8-B96E-0E507AB070FC}" destId="{6DCBD42D-0C74-4BF0-BAD1-3C51F40CDFE5}" srcOrd="0" destOrd="0" presId="urn:microsoft.com/office/officeart/2005/8/layout/hProcess7#1"/>
    <dgm:cxn modelId="{32593A88-4005-44E4-98EB-36310E8C5BCB}" type="presParOf" srcId="{21E23D3D-D598-45A8-B96E-0E507AB070FC}" destId="{B2B9540E-C81B-47D8-B836-B918438F1741}" srcOrd="1" destOrd="0" presId="urn:microsoft.com/office/officeart/2005/8/layout/hProcess7#1"/>
    <dgm:cxn modelId="{E5A3D664-2B07-4C54-BE7C-BEBECFD40188}" type="presParOf" srcId="{21E23D3D-D598-45A8-B96E-0E507AB070FC}" destId="{C200B152-57ED-4D51-B932-9E4C1634D089}" srcOrd="2" destOrd="0" presId="urn:microsoft.com/office/officeart/2005/8/layout/hProcess7#1"/>
    <dgm:cxn modelId="{12A69365-BCD1-4C7F-924D-656036216858}" type="presParOf" srcId="{D3BBBF82-A0E3-4B54-8395-74CABA995EDC}" destId="{3CCCA7E4-59B2-419F-A170-2A46C39528E5}" srcOrd="3" destOrd="0" presId="urn:microsoft.com/office/officeart/2005/8/layout/hProcess7#1"/>
    <dgm:cxn modelId="{06091811-BFF2-40A6-9998-25E68EF4F190}" type="presParOf" srcId="{D3BBBF82-A0E3-4B54-8395-74CABA995EDC}" destId="{7E396633-AF97-4196-8B90-9E39CDC0DF37}" srcOrd="4" destOrd="0" presId="urn:microsoft.com/office/officeart/2005/8/layout/hProcess7#1"/>
    <dgm:cxn modelId="{7977C408-A738-4F1E-9199-A21302AEF675}" type="presParOf" srcId="{7E396633-AF97-4196-8B90-9E39CDC0DF37}" destId="{CFB7ED1C-FA04-4A87-B6EF-8BD186E75344}" srcOrd="0" destOrd="0" presId="urn:microsoft.com/office/officeart/2005/8/layout/hProcess7#1"/>
    <dgm:cxn modelId="{B1B20597-519C-4569-BF18-58956A728B61}" type="presParOf" srcId="{7E396633-AF97-4196-8B90-9E39CDC0DF37}" destId="{81C44C23-7592-4E60-BA6F-C96C091B2790}" srcOrd="1" destOrd="0" presId="urn:microsoft.com/office/officeart/2005/8/layout/hProcess7#1"/>
    <dgm:cxn modelId="{25F5423E-21AC-4862-AFB8-F913710142B4}" type="presParOf" srcId="{7E396633-AF97-4196-8B90-9E39CDC0DF37}" destId="{8CBBDEE6-C74B-4566-ADAB-C7AED23D370F}" srcOrd="2" destOrd="0" presId="urn:microsoft.com/office/officeart/2005/8/layout/hProcess7#1"/>
    <dgm:cxn modelId="{3306A470-D71E-4CF2-8189-56B19E7A54F3}" type="presParOf" srcId="{D3BBBF82-A0E3-4B54-8395-74CABA995EDC}" destId="{D03884E0-230A-4CA0-B7CA-8C1DADCE5220}" srcOrd="5" destOrd="0" presId="urn:microsoft.com/office/officeart/2005/8/layout/hProcess7#1"/>
    <dgm:cxn modelId="{6A6F3BF1-9E5F-41DE-867A-DAB8236B22EA}" type="presParOf" srcId="{D3BBBF82-A0E3-4B54-8395-74CABA995EDC}" destId="{39E9B00A-9177-4B7F-BED9-C4E43776EF6D}" srcOrd="6" destOrd="0" presId="urn:microsoft.com/office/officeart/2005/8/layout/hProcess7#1"/>
    <dgm:cxn modelId="{B72E6554-2F8E-4C27-BDAF-4A7DDA4C5CA8}" type="presParOf" srcId="{39E9B00A-9177-4B7F-BED9-C4E43776EF6D}" destId="{2D82C478-9238-4503-8A9F-439C34C5398D}" srcOrd="0" destOrd="0" presId="urn:microsoft.com/office/officeart/2005/8/layout/hProcess7#1"/>
    <dgm:cxn modelId="{131B673A-306F-4719-A404-06EE61F4C134}" type="presParOf" srcId="{39E9B00A-9177-4B7F-BED9-C4E43776EF6D}" destId="{5716E540-3BC2-4568-B39E-FE1EA32E7887}" srcOrd="1" destOrd="0" presId="urn:microsoft.com/office/officeart/2005/8/layout/hProcess7#1"/>
    <dgm:cxn modelId="{0C7A7B58-4D5A-47A2-AF19-263C8DF0D34C}" type="presParOf" srcId="{39E9B00A-9177-4B7F-BED9-C4E43776EF6D}" destId="{F1EABCAD-649B-4DDE-9826-8758D6819045}" srcOrd="2" destOrd="0" presId="urn:microsoft.com/office/officeart/2005/8/layout/hProcess7#1"/>
    <dgm:cxn modelId="{1698BE82-CAA2-474E-AAEA-C9C16B68EF1D}" type="presParOf" srcId="{D3BBBF82-A0E3-4B54-8395-74CABA995EDC}" destId="{DDCB74DF-C920-4F3D-9877-B4F5CD9BC877}" srcOrd="7" destOrd="0" presId="urn:microsoft.com/office/officeart/2005/8/layout/hProcess7#1"/>
    <dgm:cxn modelId="{5CEA29AB-CDA8-45CC-B5F5-A9F9CEBA9CBA}" type="presParOf" srcId="{D3BBBF82-A0E3-4B54-8395-74CABA995EDC}" destId="{AF27A9AB-17E3-42AA-AF7B-F70088DE11C2}" srcOrd="8" destOrd="0" presId="urn:microsoft.com/office/officeart/2005/8/layout/hProcess7#1"/>
    <dgm:cxn modelId="{74DE4358-5258-42B6-9B45-6C60170677E7}" type="presParOf" srcId="{AF27A9AB-17E3-42AA-AF7B-F70088DE11C2}" destId="{36D0D565-1DAB-48A4-975B-D4C9221174A9}" srcOrd="0" destOrd="0" presId="urn:microsoft.com/office/officeart/2005/8/layout/hProcess7#1"/>
    <dgm:cxn modelId="{0858C644-29CD-40FB-81BE-C9C766E0E05D}" type="presParOf" srcId="{AF27A9AB-17E3-42AA-AF7B-F70088DE11C2}" destId="{8C7D3E84-A06B-4BB2-AEB5-43ECF4E927FA}" srcOrd="1" destOrd="0" presId="urn:microsoft.com/office/officeart/2005/8/layout/hProcess7#1"/>
    <dgm:cxn modelId="{20967F7B-C7B3-4B73-9D4E-2C1ED6F600D5}" type="presParOf" srcId="{AF27A9AB-17E3-42AA-AF7B-F70088DE11C2}" destId="{056D732B-0462-4155-9734-5404FAE1606C}" srcOrd="2" destOrd="0" presId="urn:microsoft.com/office/officeart/2005/8/layout/hProcess7#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EDD02F-346B-46AA-ADBD-8CCF41C63A3C}"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pPr rtl="1"/>
          <a:endParaRPr lang="ar-SA"/>
        </a:p>
      </dgm:t>
    </dgm:pt>
    <dgm:pt modelId="{044F92DD-2E4B-44B6-B94E-D8CDC8E9EDC5}">
      <dgm:prSet phldrT="[نص]"/>
      <dgm:spPr/>
      <dgm:t>
        <a:bodyPr/>
        <a:lstStyle/>
        <a:p>
          <a:pPr rtl="1"/>
          <a:r>
            <a:rPr lang="ar-IQ" dirty="0" smtClean="0"/>
            <a:t>انواع القيم</a:t>
          </a:r>
          <a:endParaRPr lang="ar-SA" dirty="0"/>
        </a:p>
      </dgm:t>
    </dgm:pt>
    <dgm:pt modelId="{ED2C2F49-BAFF-4981-B966-CB8E7C492B19}" type="parTrans" cxnId="{BC182CF4-1774-4933-B8B1-E5E43DC349B7}">
      <dgm:prSet/>
      <dgm:spPr/>
      <dgm:t>
        <a:bodyPr/>
        <a:lstStyle/>
        <a:p>
          <a:pPr rtl="1"/>
          <a:endParaRPr lang="ar-SA"/>
        </a:p>
      </dgm:t>
    </dgm:pt>
    <dgm:pt modelId="{80F85E57-5BF4-42C5-BC11-521BC168098E}" type="sibTrans" cxnId="{BC182CF4-1774-4933-B8B1-E5E43DC349B7}">
      <dgm:prSet/>
      <dgm:spPr/>
      <dgm:t>
        <a:bodyPr/>
        <a:lstStyle/>
        <a:p>
          <a:pPr rtl="1"/>
          <a:endParaRPr lang="ar-SA"/>
        </a:p>
      </dgm:t>
    </dgm:pt>
    <dgm:pt modelId="{D74825EF-F012-4308-A3AD-04AF8A624F90}">
      <dgm:prSet phldrT="[نص]"/>
      <dgm:spPr/>
      <dgm:t>
        <a:bodyPr/>
        <a:lstStyle/>
        <a:p>
          <a:pPr rtl="1"/>
          <a:r>
            <a:rPr lang="ar-IQ" dirty="0" smtClean="0"/>
            <a:t>معرفية</a:t>
          </a:r>
          <a:endParaRPr lang="ar-SA" dirty="0"/>
        </a:p>
      </dgm:t>
    </dgm:pt>
    <dgm:pt modelId="{89AEAE5C-F83A-4155-B1E8-D07C17E7183E}" type="parTrans" cxnId="{DACF1596-AD52-4716-9243-EAE2255D6657}">
      <dgm:prSet/>
      <dgm:spPr/>
      <dgm:t>
        <a:bodyPr/>
        <a:lstStyle/>
        <a:p>
          <a:pPr rtl="1"/>
          <a:endParaRPr lang="ar-SA"/>
        </a:p>
      </dgm:t>
    </dgm:pt>
    <dgm:pt modelId="{9A5E3C84-4C23-40AB-8645-D63B620F4743}" type="sibTrans" cxnId="{DACF1596-AD52-4716-9243-EAE2255D6657}">
      <dgm:prSet/>
      <dgm:spPr/>
      <dgm:t>
        <a:bodyPr/>
        <a:lstStyle/>
        <a:p>
          <a:pPr rtl="1"/>
          <a:endParaRPr lang="ar-SA"/>
        </a:p>
      </dgm:t>
    </dgm:pt>
    <dgm:pt modelId="{DA5B3DD5-E601-4914-9748-3B28F9FEE4A2}">
      <dgm:prSet phldrT="[نص]"/>
      <dgm:spPr/>
      <dgm:t>
        <a:bodyPr/>
        <a:lstStyle/>
        <a:p>
          <a:pPr rtl="1"/>
          <a:r>
            <a:rPr lang="ar-IQ" dirty="0" smtClean="0"/>
            <a:t>عاطفية</a:t>
          </a:r>
          <a:endParaRPr lang="ar-SA" dirty="0"/>
        </a:p>
      </dgm:t>
    </dgm:pt>
    <dgm:pt modelId="{FFFB02A2-5548-44C4-ACF0-5AD36D11A6AF}" type="parTrans" cxnId="{817A42E8-7CF4-42A4-8AE3-4402073F048F}">
      <dgm:prSet/>
      <dgm:spPr/>
      <dgm:t>
        <a:bodyPr/>
        <a:lstStyle/>
        <a:p>
          <a:pPr rtl="1"/>
          <a:endParaRPr lang="ar-SA"/>
        </a:p>
      </dgm:t>
    </dgm:pt>
    <dgm:pt modelId="{36BA9BD5-5921-4035-9228-C400365B4433}" type="sibTrans" cxnId="{817A42E8-7CF4-42A4-8AE3-4402073F048F}">
      <dgm:prSet/>
      <dgm:spPr/>
      <dgm:t>
        <a:bodyPr/>
        <a:lstStyle/>
        <a:p>
          <a:pPr rtl="1"/>
          <a:endParaRPr lang="ar-SA"/>
        </a:p>
      </dgm:t>
    </dgm:pt>
    <dgm:pt modelId="{6F9EC2F0-4E3C-4581-B49A-A47FB26D3FF5}">
      <dgm:prSet phldrT="[نص]"/>
      <dgm:spPr/>
      <dgm:t>
        <a:bodyPr/>
        <a:lstStyle/>
        <a:p>
          <a:pPr rtl="1"/>
          <a:r>
            <a:rPr lang="ar-IQ" dirty="0" smtClean="0"/>
            <a:t>سلوكية</a:t>
          </a:r>
          <a:endParaRPr lang="ar-SA" dirty="0"/>
        </a:p>
      </dgm:t>
    </dgm:pt>
    <dgm:pt modelId="{C15EF47C-E1F7-4700-86D0-DDAFF9CC1538}" type="parTrans" cxnId="{A8360EAE-C89D-48FA-B247-70FBC4ABB4E6}">
      <dgm:prSet/>
      <dgm:spPr/>
      <dgm:t>
        <a:bodyPr/>
        <a:lstStyle/>
        <a:p>
          <a:pPr rtl="1"/>
          <a:endParaRPr lang="ar-SA"/>
        </a:p>
      </dgm:t>
    </dgm:pt>
    <dgm:pt modelId="{AF515CE0-1BDC-42A3-8D40-A6014B012D26}" type="sibTrans" cxnId="{A8360EAE-C89D-48FA-B247-70FBC4ABB4E6}">
      <dgm:prSet/>
      <dgm:spPr/>
      <dgm:t>
        <a:bodyPr/>
        <a:lstStyle/>
        <a:p>
          <a:pPr rtl="1"/>
          <a:endParaRPr lang="ar-SA"/>
        </a:p>
      </dgm:t>
    </dgm:pt>
    <dgm:pt modelId="{168124EA-D7F3-4D78-94F5-4B124EE3C996}" type="pres">
      <dgm:prSet presAssocID="{79EDD02F-346B-46AA-ADBD-8CCF41C63A3C}" presName="Name0" presStyleCnt="0">
        <dgm:presLayoutVars>
          <dgm:chPref val="1"/>
          <dgm:dir/>
          <dgm:animOne val="branch"/>
          <dgm:animLvl val="lvl"/>
          <dgm:resizeHandles val="exact"/>
        </dgm:presLayoutVars>
      </dgm:prSet>
      <dgm:spPr/>
      <dgm:t>
        <a:bodyPr/>
        <a:lstStyle/>
        <a:p>
          <a:pPr rtl="1"/>
          <a:endParaRPr lang="ar-SA"/>
        </a:p>
      </dgm:t>
    </dgm:pt>
    <dgm:pt modelId="{03EED4A9-407F-4C5A-BDE6-0976ED692C4E}" type="pres">
      <dgm:prSet presAssocID="{044F92DD-2E4B-44B6-B94E-D8CDC8E9EDC5}" presName="root1" presStyleCnt="0"/>
      <dgm:spPr/>
    </dgm:pt>
    <dgm:pt modelId="{7DCB8E0A-9327-4D39-9262-508528A6692F}" type="pres">
      <dgm:prSet presAssocID="{044F92DD-2E4B-44B6-B94E-D8CDC8E9EDC5}" presName="LevelOneTextNode" presStyleLbl="node0" presStyleIdx="0" presStyleCnt="1" custScaleX="247369">
        <dgm:presLayoutVars>
          <dgm:chPref val="3"/>
        </dgm:presLayoutVars>
      </dgm:prSet>
      <dgm:spPr/>
      <dgm:t>
        <a:bodyPr/>
        <a:lstStyle/>
        <a:p>
          <a:pPr rtl="1"/>
          <a:endParaRPr lang="ar-SA"/>
        </a:p>
      </dgm:t>
    </dgm:pt>
    <dgm:pt modelId="{A05BC122-2E3C-477B-9315-1B99AEC01EBB}" type="pres">
      <dgm:prSet presAssocID="{044F92DD-2E4B-44B6-B94E-D8CDC8E9EDC5}" presName="level2hierChild" presStyleCnt="0"/>
      <dgm:spPr/>
    </dgm:pt>
    <dgm:pt modelId="{8CAF329D-F9F6-45CB-8164-A0EA3621E6DC}" type="pres">
      <dgm:prSet presAssocID="{89AEAE5C-F83A-4155-B1E8-D07C17E7183E}" presName="conn2-1" presStyleLbl="parChTrans1D2" presStyleIdx="0" presStyleCnt="3"/>
      <dgm:spPr/>
      <dgm:t>
        <a:bodyPr/>
        <a:lstStyle/>
        <a:p>
          <a:pPr rtl="1"/>
          <a:endParaRPr lang="ar-SA"/>
        </a:p>
      </dgm:t>
    </dgm:pt>
    <dgm:pt modelId="{C25E1760-09DB-40FA-9CFE-8A7049D4AB0B}" type="pres">
      <dgm:prSet presAssocID="{89AEAE5C-F83A-4155-B1E8-D07C17E7183E}" presName="connTx" presStyleLbl="parChTrans1D2" presStyleIdx="0" presStyleCnt="3"/>
      <dgm:spPr/>
      <dgm:t>
        <a:bodyPr/>
        <a:lstStyle/>
        <a:p>
          <a:pPr rtl="1"/>
          <a:endParaRPr lang="ar-SA"/>
        </a:p>
      </dgm:t>
    </dgm:pt>
    <dgm:pt modelId="{B422FFCE-AD1A-4985-BD7E-12E341A051FF}" type="pres">
      <dgm:prSet presAssocID="{D74825EF-F012-4308-A3AD-04AF8A624F90}" presName="root2" presStyleCnt="0"/>
      <dgm:spPr/>
    </dgm:pt>
    <dgm:pt modelId="{0423E769-2320-425F-88BB-B29E189701D8}" type="pres">
      <dgm:prSet presAssocID="{D74825EF-F012-4308-A3AD-04AF8A624F90}" presName="LevelTwoTextNode" presStyleLbl="node2" presStyleIdx="0" presStyleCnt="3">
        <dgm:presLayoutVars>
          <dgm:chPref val="3"/>
        </dgm:presLayoutVars>
      </dgm:prSet>
      <dgm:spPr/>
      <dgm:t>
        <a:bodyPr/>
        <a:lstStyle/>
        <a:p>
          <a:pPr rtl="1"/>
          <a:endParaRPr lang="ar-SA"/>
        </a:p>
      </dgm:t>
    </dgm:pt>
    <dgm:pt modelId="{0B9675C2-B6D6-4527-B5E0-38BFD86260FF}" type="pres">
      <dgm:prSet presAssocID="{D74825EF-F012-4308-A3AD-04AF8A624F90}" presName="level3hierChild" presStyleCnt="0"/>
      <dgm:spPr/>
    </dgm:pt>
    <dgm:pt modelId="{396220B2-AE81-43F5-986F-97CACF3E4BC2}" type="pres">
      <dgm:prSet presAssocID="{FFFB02A2-5548-44C4-ACF0-5AD36D11A6AF}" presName="conn2-1" presStyleLbl="parChTrans1D2" presStyleIdx="1" presStyleCnt="3"/>
      <dgm:spPr/>
      <dgm:t>
        <a:bodyPr/>
        <a:lstStyle/>
        <a:p>
          <a:pPr rtl="1"/>
          <a:endParaRPr lang="ar-SA"/>
        </a:p>
      </dgm:t>
    </dgm:pt>
    <dgm:pt modelId="{4D869737-3188-48AE-8E70-9007D0378DCE}" type="pres">
      <dgm:prSet presAssocID="{FFFB02A2-5548-44C4-ACF0-5AD36D11A6AF}" presName="connTx" presStyleLbl="parChTrans1D2" presStyleIdx="1" presStyleCnt="3"/>
      <dgm:spPr/>
      <dgm:t>
        <a:bodyPr/>
        <a:lstStyle/>
        <a:p>
          <a:pPr rtl="1"/>
          <a:endParaRPr lang="ar-SA"/>
        </a:p>
      </dgm:t>
    </dgm:pt>
    <dgm:pt modelId="{83A0C28C-964C-4224-9B5E-742FF0B3D1C5}" type="pres">
      <dgm:prSet presAssocID="{DA5B3DD5-E601-4914-9748-3B28F9FEE4A2}" presName="root2" presStyleCnt="0"/>
      <dgm:spPr/>
    </dgm:pt>
    <dgm:pt modelId="{B1148C77-D632-47CE-9EED-B555617F48D7}" type="pres">
      <dgm:prSet presAssocID="{DA5B3DD5-E601-4914-9748-3B28F9FEE4A2}" presName="LevelTwoTextNode" presStyleLbl="node2" presStyleIdx="1" presStyleCnt="3">
        <dgm:presLayoutVars>
          <dgm:chPref val="3"/>
        </dgm:presLayoutVars>
      </dgm:prSet>
      <dgm:spPr/>
      <dgm:t>
        <a:bodyPr/>
        <a:lstStyle/>
        <a:p>
          <a:pPr rtl="1"/>
          <a:endParaRPr lang="ar-SA"/>
        </a:p>
      </dgm:t>
    </dgm:pt>
    <dgm:pt modelId="{B809FAC4-E9A4-4E09-876B-24A83C6BC901}" type="pres">
      <dgm:prSet presAssocID="{DA5B3DD5-E601-4914-9748-3B28F9FEE4A2}" presName="level3hierChild" presStyleCnt="0"/>
      <dgm:spPr/>
    </dgm:pt>
    <dgm:pt modelId="{992FDC2E-A384-4092-9B28-C9F04295435C}" type="pres">
      <dgm:prSet presAssocID="{C15EF47C-E1F7-4700-86D0-DDAFF9CC1538}" presName="conn2-1" presStyleLbl="parChTrans1D2" presStyleIdx="2" presStyleCnt="3"/>
      <dgm:spPr/>
      <dgm:t>
        <a:bodyPr/>
        <a:lstStyle/>
        <a:p>
          <a:pPr rtl="1"/>
          <a:endParaRPr lang="ar-SA"/>
        </a:p>
      </dgm:t>
    </dgm:pt>
    <dgm:pt modelId="{91253E2B-D6BC-4925-85A6-3605E4A543DE}" type="pres">
      <dgm:prSet presAssocID="{C15EF47C-E1F7-4700-86D0-DDAFF9CC1538}" presName="connTx" presStyleLbl="parChTrans1D2" presStyleIdx="2" presStyleCnt="3"/>
      <dgm:spPr/>
      <dgm:t>
        <a:bodyPr/>
        <a:lstStyle/>
        <a:p>
          <a:pPr rtl="1"/>
          <a:endParaRPr lang="ar-SA"/>
        </a:p>
      </dgm:t>
    </dgm:pt>
    <dgm:pt modelId="{37B5475F-A6D0-48A0-83FF-34F756FC6141}" type="pres">
      <dgm:prSet presAssocID="{6F9EC2F0-4E3C-4581-B49A-A47FB26D3FF5}" presName="root2" presStyleCnt="0"/>
      <dgm:spPr/>
    </dgm:pt>
    <dgm:pt modelId="{94D5066F-AF0D-424C-992B-C0220DEEED79}" type="pres">
      <dgm:prSet presAssocID="{6F9EC2F0-4E3C-4581-B49A-A47FB26D3FF5}" presName="LevelTwoTextNode" presStyleLbl="node2" presStyleIdx="2" presStyleCnt="3">
        <dgm:presLayoutVars>
          <dgm:chPref val="3"/>
        </dgm:presLayoutVars>
      </dgm:prSet>
      <dgm:spPr/>
      <dgm:t>
        <a:bodyPr/>
        <a:lstStyle/>
        <a:p>
          <a:pPr rtl="1"/>
          <a:endParaRPr lang="ar-SA"/>
        </a:p>
      </dgm:t>
    </dgm:pt>
    <dgm:pt modelId="{FA5E33DF-896B-43DE-8EB6-D57AA25131F9}" type="pres">
      <dgm:prSet presAssocID="{6F9EC2F0-4E3C-4581-B49A-A47FB26D3FF5}" presName="level3hierChild" presStyleCnt="0"/>
      <dgm:spPr/>
    </dgm:pt>
  </dgm:ptLst>
  <dgm:cxnLst>
    <dgm:cxn modelId="{A982C4AC-A027-4A2F-BB11-E979C50504D2}" type="presOf" srcId="{044F92DD-2E4B-44B6-B94E-D8CDC8E9EDC5}" destId="{7DCB8E0A-9327-4D39-9262-508528A6692F}" srcOrd="0" destOrd="0" presId="urn:microsoft.com/office/officeart/2008/layout/HorizontalMultiLevelHierarchy"/>
    <dgm:cxn modelId="{7E671DE6-3EFE-4744-9854-66A5A8349F59}" type="presOf" srcId="{89AEAE5C-F83A-4155-B1E8-D07C17E7183E}" destId="{8CAF329D-F9F6-45CB-8164-A0EA3621E6DC}" srcOrd="0" destOrd="0" presId="urn:microsoft.com/office/officeart/2008/layout/HorizontalMultiLevelHierarchy"/>
    <dgm:cxn modelId="{5027FE9C-5D41-47D4-BDAF-1121FCBB87A6}" type="presOf" srcId="{C15EF47C-E1F7-4700-86D0-DDAFF9CC1538}" destId="{992FDC2E-A384-4092-9B28-C9F04295435C}" srcOrd="0" destOrd="0" presId="urn:microsoft.com/office/officeart/2008/layout/HorizontalMultiLevelHierarchy"/>
    <dgm:cxn modelId="{A85B19E3-12CB-4AA0-99FC-47DC8752A71E}" type="presOf" srcId="{FFFB02A2-5548-44C4-ACF0-5AD36D11A6AF}" destId="{4D869737-3188-48AE-8E70-9007D0378DCE}" srcOrd="1" destOrd="0" presId="urn:microsoft.com/office/officeart/2008/layout/HorizontalMultiLevelHierarchy"/>
    <dgm:cxn modelId="{18DB6088-7888-4DEF-A141-FC7076A33359}" type="presOf" srcId="{DA5B3DD5-E601-4914-9748-3B28F9FEE4A2}" destId="{B1148C77-D632-47CE-9EED-B555617F48D7}" srcOrd="0" destOrd="0" presId="urn:microsoft.com/office/officeart/2008/layout/HorizontalMultiLevelHierarchy"/>
    <dgm:cxn modelId="{8AEDF7FC-2651-4548-920A-9C190822F0C3}" type="presOf" srcId="{D74825EF-F012-4308-A3AD-04AF8A624F90}" destId="{0423E769-2320-425F-88BB-B29E189701D8}" srcOrd="0" destOrd="0" presId="urn:microsoft.com/office/officeart/2008/layout/HorizontalMultiLevelHierarchy"/>
    <dgm:cxn modelId="{1D6C58FA-9F9D-43EB-9431-EFE0505F2705}" type="presOf" srcId="{FFFB02A2-5548-44C4-ACF0-5AD36D11A6AF}" destId="{396220B2-AE81-43F5-986F-97CACF3E4BC2}" srcOrd="0" destOrd="0" presId="urn:microsoft.com/office/officeart/2008/layout/HorizontalMultiLevelHierarchy"/>
    <dgm:cxn modelId="{536F84FB-D231-431C-8EF9-ADBF39E22F64}" type="presOf" srcId="{6F9EC2F0-4E3C-4581-B49A-A47FB26D3FF5}" destId="{94D5066F-AF0D-424C-992B-C0220DEEED79}" srcOrd="0" destOrd="0" presId="urn:microsoft.com/office/officeart/2008/layout/HorizontalMultiLevelHierarchy"/>
    <dgm:cxn modelId="{82AD3F8F-95ED-4506-BD7F-A06558C545BE}" type="presOf" srcId="{89AEAE5C-F83A-4155-B1E8-D07C17E7183E}" destId="{C25E1760-09DB-40FA-9CFE-8A7049D4AB0B}" srcOrd="1" destOrd="0" presId="urn:microsoft.com/office/officeart/2008/layout/HorizontalMultiLevelHierarchy"/>
    <dgm:cxn modelId="{104262E0-A24F-400E-82C9-3D6DD465AA75}" type="presOf" srcId="{79EDD02F-346B-46AA-ADBD-8CCF41C63A3C}" destId="{168124EA-D7F3-4D78-94F5-4B124EE3C996}" srcOrd="0" destOrd="0" presId="urn:microsoft.com/office/officeart/2008/layout/HorizontalMultiLevelHierarchy"/>
    <dgm:cxn modelId="{BC182CF4-1774-4933-B8B1-E5E43DC349B7}" srcId="{79EDD02F-346B-46AA-ADBD-8CCF41C63A3C}" destId="{044F92DD-2E4B-44B6-B94E-D8CDC8E9EDC5}" srcOrd="0" destOrd="0" parTransId="{ED2C2F49-BAFF-4981-B966-CB8E7C492B19}" sibTransId="{80F85E57-5BF4-42C5-BC11-521BC168098E}"/>
    <dgm:cxn modelId="{817A42E8-7CF4-42A4-8AE3-4402073F048F}" srcId="{044F92DD-2E4B-44B6-B94E-D8CDC8E9EDC5}" destId="{DA5B3DD5-E601-4914-9748-3B28F9FEE4A2}" srcOrd="1" destOrd="0" parTransId="{FFFB02A2-5548-44C4-ACF0-5AD36D11A6AF}" sibTransId="{36BA9BD5-5921-4035-9228-C400365B4433}"/>
    <dgm:cxn modelId="{648AB6EA-BC20-485D-AC4C-28BC7183EF1A}" type="presOf" srcId="{C15EF47C-E1F7-4700-86D0-DDAFF9CC1538}" destId="{91253E2B-D6BC-4925-85A6-3605E4A543DE}" srcOrd="1" destOrd="0" presId="urn:microsoft.com/office/officeart/2008/layout/HorizontalMultiLevelHierarchy"/>
    <dgm:cxn modelId="{DACF1596-AD52-4716-9243-EAE2255D6657}" srcId="{044F92DD-2E4B-44B6-B94E-D8CDC8E9EDC5}" destId="{D74825EF-F012-4308-A3AD-04AF8A624F90}" srcOrd="0" destOrd="0" parTransId="{89AEAE5C-F83A-4155-B1E8-D07C17E7183E}" sibTransId="{9A5E3C84-4C23-40AB-8645-D63B620F4743}"/>
    <dgm:cxn modelId="{A8360EAE-C89D-48FA-B247-70FBC4ABB4E6}" srcId="{044F92DD-2E4B-44B6-B94E-D8CDC8E9EDC5}" destId="{6F9EC2F0-4E3C-4581-B49A-A47FB26D3FF5}" srcOrd="2" destOrd="0" parTransId="{C15EF47C-E1F7-4700-86D0-DDAFF9CC1538}" sibTransId="{AF515CE0-1BDC-42A3-8D40-A6014B012D26}"/>
    <dgm:cxn modelId="{79B0D57E-2167-4C94-84C3-9A921152E5A2}" type="presParOf" srcId="{168124EA-D7F3-4D78-94F5-4B124EE3C996}" destId="{03EED4A9-407F-4C5A-BDE6-0976ED692C4E}" srcOrd="0" destOrd="0" presId="urn:microsoft.com/office/officeart/2008/layout/HorizontalMultiLevelHierarchy"/>
    <dgm:cxn modelId="{F123C6B0-259E-42A9-8462-B9771D0A6BBA}" type="presParOf" srcId="{03EED4A9-407F-4C5A-BDE6-0976ED692C4E}" destId="{7DCB8E0A-9327-4D39-9262-508528A6692F}" srcOrd="0" destOrd="0" presId="urn:microsoft.com/office/officeart/2008/layout/HorizontalMultiLevelHierarchy"/>
    <dgm:cxn modelId="{5C7081A9-D9D1-4B38-A2C8-2637EC2349AA}" type="presParOf" srcId="{03EED4A9-407F-4C5A-BDE6-0976ED692C4E}" destId="{A05BC122-2E3C-477B-9315-1B99AEC01EBB}" srcOrd="1" destOrd="0" presId="urn:microsoft.com/office/officeart/2008/layout/HorizontalMultiLevelHierarchy"/>
    <dgm:cxn modelId="{0B045686-BBEE-460D-A6FD-6FBB8B110B68}" type="presParOf" srcId="{A05BC122-2E3C-477B-9315-1B99AEC01EBB}" destId="{8CAF329D-F9F6-45CB-8164-A0EA3621E6DC}" srcOrd="0" destOrd="0" presId="urn:microsoft.com/office/officeart/2008/layout/HorizontalMultiLevelHierarchy"/>
    <dgm:cxn modelId="{457B40B9-2E5B-4E04-9AC8-68F36C53DFFC}" type="presParOf" srcId="{8CAF329D-F9F6-45CB-8164-A0EA3621E6DC}" destId="{C25E1760-09DB-40FA-9CFE-8A7049D4AB0B}" srcOrd="0" destOrd="0" presId="urn:microsoft.com/office/officeart/2008/layout/HorizontalMultiLevelHierarchy"/>
    <dgm:cxn modelId="{2C6F9E99-4553-4A09-8471-F12140EA00A3}" type="presParOf" srcId="{A05BC122-2E3C-477B-9315-1B99AEC01EBB}" destId="{B422FFCE-AD1A-4985-BD7E-12E341A051FF}" srcOrd="1" destOrd="0" presId="urn:microsoft.com/office/officeart/2008/layout/HorizontalMultiLevelHierarchy"/>
    <dgm:cxn modelId="{9C2BDDDC-B9F3-496B-BAB3-BCF603F244B5}" type="presParOf" srcId="{B422FFCE-AD1A-4985-BD7E-12E341A051FF}" destId="{0423E769-2320-425F-88BB-B29E189701D8}" srcOrd="0" destOrd="0" presId="urn:microsoft.com/office/officeart/2008/layout/HorizontalMultiLevelHierarchy"/>
    <dgm:cxn modelId="{F1477FA9-35FC-4C31-A7FE-2CFDD0DDA4F5}" type="presParOf" srcId="{B422FFCE-AD1A-4985-BD7E-12E341A051FF}" destId="{0B9675C2-B6D6-4527-B5E0-38BFD86260FF}" srcOrd="1" destOrd="0" presId="urn:microsoft.com/office/officeart/2008/layout/HorizontalMultiLevelHierarchy"/>
    <dgm:cxn modelId="{8F133B9A-CF44-4E42-816A-3A1FD9EFCB54}" type="presParOf" srcId="{A05BC122-2E3C-477B-9315-1B99AEC01EBB}" destId="{396220B2-AE81-43F5-986F-97CACF3E4BC2}" srcOrd="2" destOrd="0" presId="urn:microsoft.com/office/officeart/2008/layout/HorizontalMultiLevelHierarchy"/>
    <dgm:cxn modelId="{15CA6449-A2B9-442F-A1CB-C9753F7845A7}" type="presParOf" srcId="{396220B2-AE81-43F5-986F-97CACF3E4BC2}" destId="{4D869737-3188-48AE-8E70-9007D0378DCE}" srcOrd="0" destOrd="0" presId="urn:microsoft.com/office/officeart/2008/layout/HorizontalMultiLevelHierarchy"/>
    <dgm:cxn modelId="{EE102A56-5614-4AEE-8AF7-13408D98D0B2}" type="presParOf" srcId="{A05BC122-2E3C-477B-9315-1B99AEC01EBB}" destId="{83A0C28C-964C-4224-9B5E-742FF0B3D1C5}" srcOrd="3" destOrd="0" presId="urn:microsoft.com/office/officeart/2008/layout/HorizontalMultiLevelHierarchy"/>
    <dgm:cxn modelId="{C438CDC7-55AE-4589-AB5E-9806AB00D0CF}" type="presParOf" srcId="{83A0C28C-964C-4224-9B5E-742FF0B3D1C5}" destId="{B1148C77-D632-47CE-9EED-B555617F48D7}" srcOrd="0" destOrd="0" presId="urn:microsoft.com/office/officeart/2008/layout/HorizontalMultiLevelHierarchy"/>
    <dgm:cxn modelId="{81F93CDA-D666-4C6B-A8E1-A5BDC9160754}" type="presParOf" srcId="{83A0C28C-964C-4224-9B5E-742FF0B3D1C5}" destId="{B809FAC4-E9A4-4E09-876B-24A83C6BC901}" srcOrd="1" destOrd="0" presId="urn:microsoft.com/office/officeart/2008/layout/HorizontalMultiLevelHierarchy"/>
    <dgm:cxn modelId="{FC1EBBEB-7F4B-411F-9D67-8D8B30C09512}" type="presParOf" srcId="{A05BC122-2E3C-477B-9315-1B99AEC01EBB}" destId="{992FDC2E-A384-4092-9B28-C9F04295435C}" srcOrd="4" destOrd="0" presId="urn:microsoft.com/office/officeart/2008/layout/HorizontalMultiLevelHierarchy"/>
    <dgm:cxn modelId="{4602EA20-5FB9-44D0-B59C-A4DBC24FBF3D}" type="presParOf" srcId="{992FDC2E-A384-4092-9B28-C9F04295435C}" destId="{91253E2B-D6BC-4925-85A6-3605E4A543DE}" srcOrd="0" destOrd="0" presId="urn:microsoft.com/office/officeart/2008/layout/HorizontalMultiLevelHierarchy"/>
    <dgm:cxn modelId="{45AB1849-4B4A-4ADE-9404-23F69F07820B}" type="presParOf" srcId="{A05BC122-2E3C-477B-9315-1B99AEC01EBB}" destId="{37B5475F-A6D0-48A0-83FF-34F756FC6141}" srcOrd="5" destOrd="0" presId="urn:microsoft.com/office/officeart/2008/layout/HorizontalMultiLevelHierarchy"/>
    <dgm:cxn modelId="{1769D540-24CD-4A18-B00C-831BE199F3F8}" type="presParOf" srcId="{37B5475F-A6D0-48A0-83FF-34F756FC6141}" destId="{94D5066F-AF0D-424C-992B-C0220DEEED79}" srcOrd="0" destOrd="0" presId="urn:microsoft.com/office/officeart/2008/layout/HorizontalMultiLevelHierarchy"/>
    <dgm:cxn modelId="{839A1C2B-89C6-4792-B797-175D66194803}" type="presParOf" srcId="{37B5475F-A6D0-48A0-83FF-34F756FC6141}" destId="{FA5E33DF-896B-43DE-8EB6-D57AA25131F9}"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EDD02F-346B-46AA-ADBD-8CCF41C63A3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044F92DD-2E4B-44B6-B94E-D8CDC8E9EDC5}">
      <dgm:prSet phldrT="[نص]" custT="1">
        <dgm:style>
          <a:lnRef idx="3">
            <a:schemeClr val="lt1"/>
          </a:lnRef>
          <a:fillRef idx="1">
            <a:schemeClr val="accent4"/>
          </a:fillRef>
          <a:effectRef idx="1">
            <a:schemeClr val="accent4"/>
          </a:effectRef>
          <a:fontRef idx="minor">
            <a:schemeClr val="lt1"/>
          </a:fontRef>
        </dgm:style>
      </dgm:prSet>
      <dgm:spPr/>
      <dgm:t>
        <a:bodyPr/>
        <a:lstStyle/>
        <a:p>
          <a:pPr rtl="1"/>
          <a:r>
            <a:rPr lang="ar-IQ" sz="3200" dirty="0" smtClean="0">
              <a:solidFill>
                <a:schemeClr val="bg1"/>
              </a:solidFill>
            </a:rPr>
            <a:t>العوامل المؤثرة في تكوين القيم والاتجاهات</a:t>
          </a:r>
          <a:endParaRPr lang="ar-SA" sz="3200" dirty="0">
            <a:solidFill>
              <a:schemeClr val="bg1"/>
            </a:solidFill>
          </a:endParaRPr>
        </a:p>
      </dgm:t>
    </dgm:pt>
    <dgm:pt modelId="{ED2C2F49-BAFF-4981-B966-CB8E7C492B19}" type="parTrans" cxnId="{BC182CF4-1774-4933-B8B1-E5E43DC349B7}">
      <dgm:prSet/>
      <dgm:spPr/>
      <dgm:t>
        <a:bodyPr/>
        <a:lstStyle/>
        <a:p>
          <a:pPr rtl="1"/>
          <a:endParaRPr lang="ar-SA"/>
        </a:p>
      </dgm:t>
    </dgm:pt>
    <dgm:pt modelId="{80F85E57-5BF4-42C5-BC11-521BC168098E}" type="sibTrans" cxnId="{BC182CF4-1774-4933-B8B1-E5E43DC349B7}">
      <dgm:prSet/>
      <dgm:spPr/>
      <dgm:t>
        <a:bodyPr/>
        <a:lstStyle/>
        <a:p>
          <a:pPr rtl="1"/>
          <a:endParaRPr lang="ar-SA"/>
        </a:p>
      </dgm:t>
    </dgm:pt>
    <dgm:pt modelId="{D74825EF-F012-4308-A3AD-04AF8A624F90}">
      <dgm:prSet phldrT="[نص]" custT="1"/>
      <dgm:spPr/>
      <dgm:t>
        <a:bodyPr/>
        <a:lstStyle/>
        <a:p>
          <a:pPr rtl="1"/>
          <a:r>
            <a:rPr lang="ar-IQ" sz="4400" dirty="0" smtClean="0">
              <a:solidFill>
                <a:srgbClr val="7030A0"/>
              </a:solidFill>
            </a:rPr>
            <a:t>البيئة</a:t>
          </a:r>
          <a:endParaRPr lang="ar-SA" sz="4400" dirty="0">
            <a:solidFill>
              <a:srgbClr val="7030A0"/>
            </a:solidFill>
          </a:endParaRPr>
        </a:p>
      </dgm:t>
    </dgm:pt>
    <dgm:pt modelId="{89AEAE5C-F83A-4155-B1E8-D07C17E7183E}" type="parTrans" cxnId="{DACF1596-AD52-4716-9243-EAE2255D6657}">
      <dgm:prSet/>
      <dgm:spPr/>
      <dgm:t>
        <a:bodyPr/>
        <a:lstStyle/>
        <a:p>
          <a:pPr rtl="1"/>
          <a:endParaRPr lang="ar-SA"/>
        </a:p>
      </dgm:t>
    </dgm:pt>
    <dgm:pt modelId="{9A5E3C84-4C23-40AB-8645-D63B620F4743}" type="sibTrans" cxnId="{DACF1596-AD52-4716-9243-EAE2255D6657}">
      <dgm:prSet/>
      <dgm:spPr/>
      <dgm:t>
        <a:bodyPr/>
        <a:lstStyle/>
        <a:p>
          <a:pPr rtl="1"/>
          <a:endParaRPr lang="ar-SA"/>
        </a:p>
      </dgm:t>
    </dgm:pt>
    <dgm:pt modelId="{DA5B3DD5-E601-4914-9748-3B28F9FEE4A2}">
      <dgm:prSet phldrT="[نص]" custT="1"/>
      <dgm:spPr/>
      <dgm:t>
        <a:bodyPr/>
        <a:lstStyle/>
        <a:p>
          <a:pPr rtl="1"/>
          <a:r>
            <a:rPr lang="ar-IQ" sz="3600" dirty="0" smtClean="0">
              <a:solidFill>
                <a:srgbClr val="7030A0"/>
              </a:solidFill>
            </a:rPr>
            <a:t>ا</a:t>
          </a:r>
          <a:r>
            <a:rPr lang="ar-IQ" sz="4400" dirty="0" smtClean="0">
              <a:solidFill>
                <a:srgbClr val="7030A0"/>
              </a:solidFill>
            </a:rPr>
            <a:t>لمجتمع</a:t>
          </a:r>
          <a:endParaRPr lang="ar-SA" sz="2800" dirty="0">
            <a:solidFill>
              <a:srgbClr val="7030A0"/>
            </a:solidFill>
          </a:endParaRPr>
        </a:p>
      </dgm:t>
    </dgm:pt>
    <dgm:pt modelId="{FFFB02A2-5548-44C4-ACF0-5AD36D11A6AF}" type="parTrans" cxnId="{817A42E8-7CF4-42A4-8AE3-4402073F048F}">
      <dgm:prSet/>
      <dgm:spPr/>
      <dgm:t>
        <a:bodyPr/>
        <a:lstStyle/>
        <a:p>
          <a:pPr rtl="1"/>
          <a:endParaRPr lang="ar-SA"/>
        </a:p>
      </dgm:t>
    </dgm:pt>
    <dgm:pt modelId="{36BA9BD5-5921-4035-9228-C400365B4433}" type="sibTrans" cxnId="{817A42E8-7CF4-42A4-8AE3-4402073F048F}">
      <dgm:prSet/>
      <dgm:spPr/>
      <dgm:t>
        <a:bodyPr/>
        <a:lstStyle/>
        <a:p>
          <a:pPr rtl="1"/>
          <a:endParaRPr lang="ar-SA"/>
        </a:p>
      </dgm:t>
    </dgm:pt>
    <dgm:pt modelId="{6F9EC2F0-4E3C-4581-B49A-A47FB26D3FF5}">
      <dgm:prSet phldrT="[نص]" custT="1"/>
      <dgm:spPr/>
      <dgm:t>
        <a:bodyPr/>
        <a:lstStyle/>
        <a:p>
          <a:pPr rtl="1"/>
          <a:r>
            <a:rPr lang="ar-IQ" sz="4800" dirty="0" smtClean="0">
              <a:solidFill>
                <a:srgbClr val="7030A0"/>
              </a:solidFill>
            </a:rPr>
            <a:t>الأسرة</a:t>
          </a:r>
          <a:endParaRPr lang="ar-SA" sz="4800" dirty="0">
            <a:solidFill>
              <a:srgbClr val="7030A0"/>
            </a:solidFill>
          </a:endParaRPr>
        </a:p>
      </dgm:t>
    </dgm:pt>
    <dgm:pt modelId="{C15EF47C-E1F7-4700-86D0-DDAFF9CC1538}" type="parTrans" cxnId="{A8360EAE-C89D-48FA-B247-70FBC4ABB4E6}">
      <dgm:prSet/>
      <dgm:spPr/>
      <dgm:t>
        <a:bodyPr/>
        <a:lstStyle/>
        <a:p>
          <a:pPr rtl="1"/>
          <a:endParaRPr lang="ar-SA"/>
        </a:p>
      </dgm:t>
    </dgm:pt>
    <dgm:pt modelId="{AF515CE0-1BDC-42A3-8D40-A6014B012D26}" type="sibTrans" cxnId="{A8360EAE-C89D-48FA-B247-70FBC4ABB4E6}">
      <dgm:prSet/>
      <dgm:spPr/>
      <dgm:t>
        <a:bodyPr/>
        <a:lstStyle/>
        <a:p>
          <a:pPr rtl="1"/>
          <a:endParaRPr lang="ar-SA"/>
        </a:p>
      </dgm:t>
    </dgm:pt>
    <dgm:pt modelId="{7D5927A6-B253-4B57-9259-9784B5F199F3}">
      <dgm:prSet>
        <dgm:style>
          <a:lnRef idx="1">
            <a:schemeClr val="accent2"/>
          </a:lnRef>
          <a:fillRef idx="3">
            <a:schemeClr val="accent2"/>
          </a:fillRef>
          <a:effectRef idx="2">
            <a:schemeClr val="accent2"/>
          </a:effectRef>
          <a:fontRef idx="minor">
            <a:schemeClr val="lt1"/>
          </a:fontRef>
        </dgm:style>
      </dgm:prSet>
      <dgm:spPr/>
      <dgm:t>
        <a:bodyPr/>
        <a:lstStyle/>
        <a:p>
          <a:pPr rtl="1"/>
          <a:r>
            <a:rPr lang="ar-IQ" dirty="0" err="1" smtClean="0">
              <a:solidFill>
                <a:srgbClr val="FFCCFF"/>
              </a:solidFill>
            </a:rPr>
            <a:t>الأتصال</a:t>
          </a:r>
          <a:endParaRPr lang="ar-IQ" dirty="0">
            <a:solidFill>
              <a:srgbClr val="FFCCFF"/>
            </a:solidFill>
          </a:endParaRPr>
        </a:p>
      </dgm:t>
    </dgm:pt>
    <dgm:pt modelId="{DF0CB9F0-C8B9-42DF-AD18-187C1AF70976}" type="parTrans" cxnId="{D24BD2A6-DACB-426E-AFE8-3B4143CB638B}">
      <dgm:prSet/>
      <dgm:spPr/>
      <dgm:t>
        <a:bodyPr/>
        <a:lstStyle/>
        <a:p>
          <a:pPr rtl="1"/>
          <a:endParaRPr lang="ar-IQ"/>
        </a:p>
      </dgm:t>
    </dgm:pt>
    <dgm:pt modelId="{899741EF-FD21-4C26-8B90-B6B6917BA158}" type="sibTrans" cxnId="{D24BD2A6-DACB-426E-AFE8-3B4143CB638B}">
      <dgm:prSet/>
      <dgm:spPr/>
      <dgm:t>
        <a:bodyPr/>
        <a:lstStyle/>
        <a:p>
          <a:pPr rtl="1"/>
          <a:endParaRPr lang="ar-IQ"/>
        </a:p>
      </dgm:t>
    </dgm:pt>
    <dgm:pt modelId="{88EBDB36-454F-4F7D-8CFF-20EDA857ED34}" type="pres">
      <dgm:prSet presAssocID="{79EDD02F-346B-46AA-ADBD-8CCF41C63A3C}" presName="hierChild1" presStyleCnt="0">
        <dgm:presLayoutVars>
          <dgm:chPref val="1"/>
          <dgm:dir/>
          <dgm:animOne val="branch"/>
          <dgm:animLvl val="lvl"/>
          <dgm:resizeHandles/>
        </dgm:presLayoutVars>
      </dgm:prSet>
      <dgm:spPr/>
      <dgm:t>
        <a:bodyPr/>
        <a:lstStyle/>
        <a:p>
          <a:pPr rtl="1"/>
          <a:endParaRPr lang="ar-IQ"/>
        </a:p>
      </dgm:t>
    </dgm:pt>
    <dgm:pt modelId="{72EC4C5E-240D-4A70-B54D-F19A28DB6FDC}" type="pres">
      <dgm:prSet presAssocID="{044F92DD-2E4B-44B6-B94E-D8CDC8E9EDC5}" presName="hierRoot1" presStyleCnt="0"/>
      <dgm:spPr/>
    </dgm:pt>
    <dgm:pt modelId="{1D45D53E-69D4-4CFB-8C61-4AB45E070DC9}" type="pres">
      <dgm:prSet presAssocID="{044F92DD-2E4B-44B6-B94E-D8CDC8E9EDC5}" presName="composite" presStyleCnt="0"/>
      <dgm:spPr/>
    </dgm:pt>
    <dgm:pt modelId="{E23FB25C-7C02-49E6-8A83-0E898A285E7E}" type="pres">
      <dgm:prSet presAssocID="{044F92DD-2E4B-44B6-B94E-D8CDC8E9EDC5}" presName="background" presStyleLbl="node0" presStyleIdx="0" presStyleCnt="1"/>
      <dgm:spPr/>
    </dgm:pt>
    <dgm:pt modelId="{605131E8-AFC5-48BB-A0CF-7D42BBF5765E}" type="pres">
      <dgm:prSet presAssocID="{044F92DD-2E4B-44B6-B94E-D8CDC8E9EDC5}" presName="text" presStyleLbl="fgAcc0" presStyleIdx="0" presStyleCnt="1" custScaleX="167121">
        <dgm:presLayoutVars>
          <dgm:chPref val="3"/>
        </dgm:presLayoutVars>
      </dgm:prSet>
      <dgm:spPr/>
      <dgm:t>
        <a:bodyPr/>
        <a:lstStyle/>
        <a:p>
          <a:pPr rtl="1"/>
          <a:endParaRPr lang="ar-IQ"/>
        </a:p>
      </dgm:t>
    </dgm:pt>
    <dgm:pt modelId="{F600DFB6-F2E4-4944-BB9D-6A2540A89BD6}" type="pres">
      <dgm:prSet presAssocID="{044F92DD-2E4B-44B6-B94E-D8CDC8E9EDC5}" presName="hierChild2" presStyleCnt="0"/>
      <dgm:spPr/>
    </dgm:pt>
    <dgm:pt modelId="{EDB4BADB-E697-4A68-91C7-C621BEB0A08C}" type="pres">
      <dgm:prSet presAssocID="{89AEAE5C-F83A-4155-B1E8-D07C17E7183E}" presName="Name10" presStyleLbl="parChTrans1D2" presStyleIdx="0" presStyleCnt="3"/>
      <dgm:spPr/>
      <dgm:t>
        <a:bodyPr/>
        <a:lstStyle/>
        <a:p>
          <a:pPr rtl="1"/>
          <a:endParaRPr lang="ar-IQ"/>
        </a:p>
      </dgm:t>
    </dgm:pt>
    <dgm:pt modelId="{1549ADFF-B404-4564-AB84-E2432D48B0D6}" type="pres">
      <dgm:prSet presAssocID="{D74825EF-F012-4308-A3AD-04AF8A624F90}" presName="hierRoot2" presStyleCnt="0"/>
      <dgm:spPr/>
    </dgm:pt>
    <dgm:pt modelId="{1E224C75-E51A-44F6-A541-E0A604AA602D}" type="pres">
      <dgm:prSet presAssocID="{D74825EF-F012-4308-A3AD-04AF8A624F90}" presName="composite2" presStyleCnt="0"/>
      <dgm:spPr/>
    </dgm:pt>
    <dgm:pt modelId="{03166322-5808-4EB3-A0A9-C40B9E3E4A62}" type="pres">
      <dgm:prSet presAssocID="{D74825EF-F012-4308-A3AD-04AF8A624F90}" presName="background2" presStyleLbl="node2" presStyleIdx="0" presStyleCnt="3"/>
      <dgm:spPr/>
    </dgm:pt>
    <dgm:pt modelId="{0F82AECE-1271-4648-B615-A7AF2E49A29F}" type="pres">
      <dgm:prSet presAssocID="{D74825EF-F012-4308-A3AD-04AF8A624F90}" presName="text2" presStyleLbl="fgAcc2" presStyleIdx="0" presStyleCnt="3">
        <dgm:presLayoutVars>
          <dgm:chPref val="3"/>
        </dgm:presLayoutVars>
      </dgm:prSet>
      <dgm:spPr/>
      <dgm:t>
        <a:bodyPr/>
        <a:lstStyle/>
        <a:p>
          <a:pPr rtl="1"/>
          <a:endParaRPr lang="ar-IQ"/>
        </a:p>
      </dgm:t>
    </dgm:pt>
    <dgm:pt modelId="{23533FFB-3B37-48AB-B6D5-70F65EBEA95D}" type="pres">
      <dgm:prSet presAssocID="{D74825EF-F012-4308-A3AD-04AF8A624F90}" presName="hierChild3" presStyleCnt="0"/>
      <dgm:spPr/>
    </dgm:pt>
    <dgm:pt modelId="{57526FD5-157C-48BC-91E1-B34FC9D103FE}" type="pres">
      <dgm:prSet presAssocID="{FFFB02A2-5548-44C4-ACF0-5AD36D11A6AF}" presName="Name10" presStyleLbl="parChTrans1D2" presStyleIdx="1" presStyleCnt="3"/>
      <dgm:spPr/>
      <dgm:t>
        <a:bodyPr/>
        <a:lstStyle/>
        <a:p>
          <a:pPr rtl="1"/>
          <a:endParaRPr lang="ar-IQ"/>
        </a:p>
      </dgm:t>
    </dgm:pt>
    <dgm:pt modelId="{0EB74785-21D8-402E-B981-E27D9F4D61B9}" type="pres">
      <dgm:prSet presAssocID="{DA5B3DD5-E601-4914-9748-3B28F9FEE4A2}" presName="hierRoot2" presStyleCnt="0"/>
      <dgm:spPr/>
    </dgm:pt>
    <dgm:pt modelId="{8818E4EB-E253-440C-9547-D08AB82631E2}" type="pres">
      <dgm:prSet presAssocID="{DA5B3DD5-E601-4914-9748-3B28F9FEE4A2}" presName="composite2" presStyleCnt="0"/>
      <dgm:spPr/>
    </dgm:pt>
    <dgm:pt modelId="{0CC0D567-4BDE-413C-A389-937557FE50F5}" type="pres">
      <dgm:prSet presAssocID="{DA5B3DD5-E601-4914-9748-3B28F9FEE4A2}" presName="background2" presStyleLbl="node2" presStyleIdx="1" presStyleCnt="3"/>
      <dgm:spPr/>
    </dgm:pt>
    <dgm:pt modelId="{A979763F-03BF-4DEE-AE66-37EC54272882}" type="pres">
      <dgm:prSet presAssocID="{DA5B3DD5-E601-4914-9748-3B28F9FEE4A2}" presName="text2" presStyleLbl="fgAcc2" presStyleIdx="1" presStyleCnt="3" custLinFactNeighborX="380" custLinFactNeighborY="-104">
        <dgm:presLayoutVars>
          <dgm:chPref val="3"/>
        </dgm:presLayoutVars>
      </dgm:prSet>
      <dgm:spPr/>
      <dgm:t>
        <a:bodyPr/>
        <a:lstStyle/>
        <a:p>
          <a:pPr rtl="1"/>
          <a:endParaRPr lang="ar-IQ"/>
        </a:p>
      </dgm:t>
    </dgm:pt>
    <dgm:pt modelId="{DC44D439-028F-4D7E-AB53-B23BC62AF441}" type="pres">
      <dgm:prSet presAssocID="{DA5B3DD5-E601-4914-9748-3B28F9FEE4A2}" presName="hierChild3" presStyleCnt="0"/>
      <dgm:spPr/>
    </dgm:pt>
    <dgm:pt modelId="{CAD67F2D-1DA3-413A-90D8-0B459953DAF0}" type="pres">
      <dgm:prSet presAssocID="{DF0CB9F0-C8B9-42DF-AD18-187C1AF70976}" presName="Name17" presStyleLbl="parChTrans1D3" presStyleIdx="0" presStyleCnt="1"/>
      <dgm:spPr/>
      <dgm:t>
        <a:bodyPr/>
        <a:lstStyle/>
        <a:p>
          <a:pPr rtl="1"/>
          <a:endParaRPr lang="ar-IQ"/>
        </a:p>
      </dgm:t>
    </dgm:pt>
    <dgm:pt modelId="{DEC57E78-3943-4137-AF03-BD67D4D1B954}" type="pres">
      <dgm:prSet presAssocID="{7D5927A6-B253-4B57-9259-9784B5F199F3}" presName="hierRoot3" presStyleCnt="0"/>
      <dgm:spPr/>
    </dgm:pt>
    <dgm:pt modelId="{7A796E03-F770-4776-83C9-2439F2B1627C}" type="pres">
      <dgm:prSet presAssocID="{7D5927A6-B253-4B57-9259-9784B5F199F3}" presName="composite3" presStyleCnt="0"/>
      <dgm:spPr/>
    </dgm:pt>
    <dgm:pt modelId="{E7E6946C-4175-4965-8FE9-CD6594CAC172}" type="pres">
      <dgm:prSet presAssocID="{7D5927A6-B253-4B57-9259-9784B5F199F3}" presName="background3" presStyleLbl="node3" presStyleIdx="0" presStyleCnt="1"/>
      <dgm:spPr/>
    </dgm:pt>
    <dgm:pt modelId="{A987D871-F572-4D0E-88DA-037CD7F98854}" type="pres">
      <dgm:prSet presAssocID="{7D5927A6-B253-4B57-9259-9784B5F199F3}" presName="text3" presStyleLbl="fgAcc3" presStyleIdx="0" presStyleCnt="1" custLinFactNeighborX="-895" custLinFactNeighborY="8219">
        <dgm:presLayoutVars>
          <dgm:chPref val="3"/>
        </dgm:presLayoutVars>
      </dgm:prSet>
      <dgm:spPr/>
      <dgm:t>
        <a:bodyPr/>
        <a:lstStyle/>
        <a:p>
          <a:pPr rtl="1"/>
          <a:endParaRPr lang="ar-IQ"/>
        </a:p>
      </dgm:t>
    </dgm:pt>
    <dgm:pt modelId="{D2EC8C07-1167-4C40-BC36-D7A658E21BAF}" type="pres">
      <dgm:prSet presAssocID="{7D5927A6-B253-4B57-9259-9784B5F199F3}" presName="hierChild4" presStyleCnt="0"/>
      <dgm:spPr/>
    </dgm:pt>
    <dgm:pt modelId="{EC0EC74F-58ED-4F57-81DA-D1A212F9B00B}" type="pres">
      <dgm:prSet presAssocID="{C15EF47C-E1F7-4700-86D0-DDAFF9CC1538}" presName="Name10" presStyleLbl="parChTrans1D2" presStyleIdx="2" presStyleCnt="3"/>
      <dgm:spPr/>
      <dgm:t>
        <a:bodyPr/>
        <a:lstStyle/>
        <a:p>
          <a:pPr rtl="1"/>
          <a:endParaRPr lang="ar-IQ"/>
        </a:p>
      </dgm:t>
    </dgm:pt>
    <dgm:pt modelId="{33C68EE6-F783-412C-9B2C-C953CFB00F0F}" type="pres">
      <dgm:prSet presAssocID="{6F9EC2F0-4E3C-4581-B49A-A47FB26D3FF5}" presName="hierRoot2" presStyleCnt="0"/>
      <dgm:spPr/>
    </dgm:pt>
    <dgm:pt modelId="{1BA6F37F-E5BB-4AA6-A38A-ADFF5AA7138E}" type="pres">
      <dgm:prSet presAssocID="{6F9EC2F0-4E3C-4581-B49A-A47FB26D3FF5}" presName="composite2" presStyleCnt="0"/>
      <dgm:spPr/>
    </dgm:pt>
    <dgm:pt modelId="{0806A75B-24B0-445F-948D-7E5F25031F09}" type="pres">
      <dgm:prSet presAssocID="{6F9EC2F0-4E3C-4581-B49A-A47FB26D3FF5}" presName="background2" presStyleLbl="node2" presStyleIdx="2" presStyleCnt="3"/>
      <dgm:spPr/>
    </dgm:pt>
    <dgm:pt modelId="{26AD4316-FBD4-44E3-97B5-67AA45F5F2EA}" type="pres">
      <dgm:prSet presAssocID="{6F9EC2F0-4E3C-4581-B49A-A47FB26D3FF5}" presName="text2" presStyleLbl="fgAcc2" presStyleIdx="2" presStyleCnt="3">
        <dgm:presLayoutVars>
          <dgm:chPref val="3"/>
        </dgm:presLayoutVars>
      </dgm:prSet>
      <dgm:spPr/>
      <dgm:t>
        <a:bodyPr/>
        <a:lstStyle/>
        <a:p>
          <a:pPr rtl="1"/>
          <a:endParaRPr lang="ar-IQ"/>
        </a:p>
      </dgm:t>
    </dgm:pt>
    <dgm:pt modelId="{1BF7C519-6293-4FE6-B4AE-66C759D3CB06}" type="pres">
      <dgm:prSet presAssocID="{6F9EC2F0-4E3C-4581-B49A-A47FB26D3FF5}" presName="hierChild3" presStyleCnt="0"/>
      <dgm:spPr/>
    </dgm:pt>
  </dgm:ptLst>
  <dgm:cxnLst>
    <dgm:cxn modelId="{8D471AF8-3F2C-4214-B624-0EAA909B13D9}" type="presOf" srcId="{D74825EF-F012-4308-A3AD-04AF8A624F90}" destId="{0F82AECE-1271-4648-B615-A7AF2E49A29F}" srcOrd="0" destOrd="0" presId="urn:microsoft.com/office/officeart/2005/8/layout/hierarchy1"/>
    <dgm:cxn modelId="{92E3A857-E853-41CE-8CEF-A588D3434F2D}" type="presOf" srcId="{DF0CB9F0-C8B9-42DF-AD18-187C1AF70976}" destId="{CAD67F2D-1DA3-413A-90D8-0B459953DAF0}" srcOrd="0" destOrd="0" presId="urn:microsoft.com/office/officeart/2005/8/layout/hierarchy1"/>
    <dgm:cxn modelId="{D24BD2A6-DACB-426E-AFE8-3B4143CB638B}" srcId="{DA5B3DD5-E601-4914-9748-3B28F9FEE4A2}" destId="{7D5927A6-B253-4B57-9259-9784B5F199F3}" srcOrd="0" destOrd="0" parTransId="{DF0CB9F0-C8B9-42DF-AD18-187C1AF70976}" sibTransId="{899741EF-FD21-4C26-8B90-B6B6917BA158}"/>
    <dgm:cxn modelId="{0A39F7AF-3542-4D29-92AC-493375224496}" type="presOf" srcId="{79EDD02F-346B-46AA-ADBD-8CCF41C63A3C}" destId="{88EBDB36-454F-4F7D-8CFF-20EDA857ED34}" srcOrd="0" destOrd="0" presId="urn:microsoft.com/office/officeart/2005/8/layout/hierarchy1"/>
    <dgm:cxn modelId="{CD14CBF2-75A2-4C51-B71C-73CCBC843B2F}" type="presOf" srcId="{C15EF47C-E1F7-4700-86D0-DDAFF9CC1538}" destId="{EC0EC74F-58ED-4F57-81DA-D1A212F9B00B}" srcOrd="0" destOrd="0" presId="urn:microsoft.com/office/officeart/2005/8/layout/hierarchy1"/>
    <dgm:cxn modelId="{BC182CF4-1774-4933-B8B1-E5E43DC349B7}" srcId="{79EDD02F-346B-46AA-ADBD-8CCF41C63A3C}" destId="{044F92DD-2E4B-44B6-B94E-D8CDC8E9EDC5}" srcOrd="0" destOrd="0" parTransId="{ED2C2F49-BAFF-4981-B966-CB8E7C492B19}" sibTransId="{80F85E57-5BF4-42C5-BC11-521BC168098E}"/>
    <dgm:cxn modelId="{C67CE9F8-2B3D-45FB-9B15-18850FCFC329}" type="presOf" srcId="{6F9EC2F0-4E3C-4581-B49A-A47FB26D3FF5}" destId="{26AD4316-FBD4-44E3-97B5-67AA45F5F2EA}" srcOrd="0" destOrd="0" presId="urn:microsoft.com/office/officeart/2005/8/layout/hierarchy1"/>
    <dgm:cxn modelId="{0F0E1F3C-FDF5-42E3-A8A2-091AB44A88FD}" type="presOf" srcId="{7D5927A6-B253-4B57-9259-9784B5F199F3}" destId="{A987D871-F572-4D0E-88DA-037CD7F98854}" srcOrd="0" destOrd="0" presId="urn:microsoft.com/office/officeart/2005/8/layout/hierarchy1"/>
    <dgm:cxn modelId="{1E954D87-AF01-4200-A7A4-887F3693A717}" type="presOf" srcId="{89AEAE5C-F83A-4155-B1E8-D07C17E7183E}" destId="{EDB4BADB-E697-4A68-91C7-C621BEB0A08C}" srcOrd="0" destOrd="0" presId="urn:microsoft.com/office/officeart/2005/8/layout/hierarchy1"/>
    <dgm:cxn modelId="{DACF1596-AD52-4716-9243-EAE2255D6657}" srcId="{044F92DD-2E4B-44B6-B94E-D8CDC8E9EDC5}" destId="{D74825EF-F012-4308-A3AD-04AF8A624F90}" srcOrd="0" destOrd="0" parTransId="{89AEAE5C-F83A-4155-B1E8-D07C17E7183E}" sibTransId="{9A5E3C84-4C23-40AB-8645-D63B620F4743}"/>
    <dgm:cxn modelId="{A8360EAE-C89D-48FA-B247-70FBC4ABB4E6}" srcId="{044F92DD-2E4B-44B6-B94E-D8CDC8E9EDC5}" destId="{6F9EC2F0-4E3C-4581-B49A-A47FB26D3FF5}" srcOrd="2" destOrd="0" parTransId="{C15EF47C-E1F7-4700-86D0-DDAFF9CC1538}" sibTransId="{AF515CE0-1BDC-42A3-8D40-A6014B012D26}"/>
    <dgm:cxn modelId="{13150C6F-D8EE-4B5A-9C50-64F045FB9316}" type="presOf" srcId="{044F92DD-2E4B-44B6-B94E-D8CDC8E9EDC5}" destId="{605131E8-AFC5-48BB-A0CF-7D42BBF5765E}" srcOrd="0" destOrd="0" presId="urn:microsoft.com/office/officeart/2005/8/layout/hierarchy1"/>
    <dgm:cxn modelId="{EE762BE2-E7B6-4FC5-8850-4356B634F153}" type="presOf" srcId="{FFFB02A2-5548-44C4-ACF0-5AD36D11A6AF}" destId="{57526FD5-157C-48BC-91E1-B34FC9D103FE}" srcOrd="0" destOrd="0" presId="urn:microsoft.com/office/officeart/2005/8/layout/hierarchy1"/>
    <dgm:cxn modelId="{7720BF57-81A4-4902-A2E6-DA4EDCE32CE4}" type="presOf" srcId="{DA5B3DD5-E601-4914-9748-3B28F9FEE4A2}" destId="{A979763F-03BF-4DEE-AE66-37EC54272882}" srcOrd="0" destOrd="0" presId="urn:microsoft.com/office/officeart/2005/8/layout/hierarchy1"/>
    <dgm:cxn modelId="{817A42E8-7CF4-42A4-8AE3-4402073F048F}" srcId="{044F92DD-2E4B-44B6-B94E-D8CDC8E9EDC5}" destId="{DA5B3DD5-E601-4914-9748-3B28F9FEE4A2}" srcOrd="1" destOrd="0" parTransId="{FFFB02A2-5548-44C4-ACF0-5AD36D11A6AF}" sibTransId="{36BA9BD5-5921-4035-9228-C400365B4433}"/>
    <dgm:cxn modelId="{0A77B91A-DAE8-4EDE-ABDF-3373EE564720}" type="presParOf" srcId="{88EBDB36-454F-4F7D-8CFF-20EDA857ED34}" destId="{72EC4C5E-240D-4A70-B54D-F19A28DB6FDC}" srcOrd="0" destOrd="0" presId="urn:microsoft.com/office/officeart/2005/8/layout/hierarchy1"/>
    <dgm:cxn modelId="{6BD97E4E-DFD9-4102-B443-F3DB008F06C6}" type="presParOf" srcId="{72EC4C5E-240D-4A70-B54D-F19A28DB6FDC}" destId="{1D45D53E-69D4-4CFB-8C61-4AB45E070DC9}" srcOrd="0" destOrd="0" presId="urn:microsoft.com/office/officeart/2005/8/layout/hierarchy1"/>
    <dgm:cxn modelId="{C0872D91-7A34-4142-A53D-70F77A19BE26}" type="presParOf" srcId="{1D45D53E-69D4-4CFB-8C61-4AB45E070DC9}" destId="{E23FB25C-7C02-49E6-8A83-0E898A285E7E}" srcOrd="0" destOrd="0" presId="urn:microsoft.com/office/officeart/2005/8/layout/hierarchy1"/>
    <dgm:cxn modelId="{9E62D306-BF1F-4F11-9C17-5595873666D4}" type="presParOf" srcId="{1D45D53E-69D4-4CFB-8C61-4AB45E070DC9}" destId="{605131E8-AFC5-48BB-A0CF-7D42BBF5765E}" srcOrd="1" destOrd="0" presId="urn:microsoft.com/office/officeart/2005/8/layout/hierarchy1"/>
    <dgm:cxn modelId="{E8A2CFC6-2DCE-4E96-8308-A26E4E316312}" type="presParOf" srcId="{72EC4C5E-240D-4A70-B54D-F19A28DB6FDC}" destId="{F600DFB6-F2E4-4944-BB9D-6A2540A89BD6}" srcOrd="1" destOrd="0" presId="urn:microsoft.com/office/officeart/2005/8/layout/hierarchy1"/>
    <dgm:cxn modelId="{B5AB675B-8487-4267-BC86-3E2D24CE454E}" type="presParOf" srcId="{F600DFB6-F2E4-4944-BB9D-6A2540A89BD6}" destId="{EDB4BADB-E697-4A68-91C7-C621BEB0A08C}" srcOrd="0" destOrd="0" presId="urn:microsoft.com/office/officeart/2005/8/layout/hierarchy1"/>
    <dgm:cxn modelId="{5563912B-8224-4B3D-8B44-ABEA423F01D1}" type="presParOf" srcId="{F600DFB6-F2E4-4944-BB9D-6A2540A89BD6}" destId="{1549ADFF-B404-4564-AB84-E2432D48B0D6}" srcOrd="1" destOrd="0" presId="urn:microsoft.com/office/officeart/2005/8/layout/hierarchy1"/>
    <dgm:cxn modelId="{9D0E604F-482C-4DF8-ABAA-727B2704FAC7}" type="presParOf" srcId="{1549ADFF-B404-4564-AB84-E2432D48B0D6}" destId="{1E224C75-E51A-44F6-A541-E0A604AA602D}" srcOrd="0" destOrd="0" presId="urn:microsoft.com/office/officeart/2005/8/layout/hierarchy1"/>
    <dgm:cxn modelId="{3AD57DD3-B272-4F63-A00E-A81ECF548FEC}" type="presParOf" srcId="{1E224C75-E51A-44F6-A541-E0A604AA602D}" destId="{03166322-5808-4EB3-A0A9-C40B9E3E4A62}" srcOrd="0" destOrd="0" presId="urn:microsoft.com/office/officeart/2005/8/layout/hierarchy1"/>
    <dgm:cxn modelId="{2A4B50DF-B3A0-4179-95C3-A11327BE2595}" type="presParOf" srcId="{1E224C75-E51A-44F6-A541-E0A604AA602D}" destId="{0F82AECE-1271-4648-B615-A7AF2E49A29F}" srcOrd="1" destOrd="0" presId="urn:microsoft.com/office/officeart/2005/8/layout/hierarchy1"/>
    <dgm:cxn modelId="{6FA9ABE6-6468-4E21-9411-9E2D1CA1FFC0}" type="presParOf" srcId="{1549ADFF-B404-4564-AB84-E2432D48B0D6}" destId="{23533FFB-3B37-48AB-B6D5-70F65EBEA95D}" srcOrd="1" destOrd="0" presId="urn:microsoft.com/office/officeart/2005/8/layout/hierarchy1"/>
    <dgm:cxn modelId="{EC416D7C-823A-40D7-A0F5-4545A7A25DA8}" type="presParOf" srcId="{F600DFB6-F2E4-4944-BB9D-6A2540A89BD6}" destId="{57526FD5-157C-48BC-91E1-B34FC9D103FE}" srcOrd="2" destOrd="0" presId="urn:microsoft.com/office/officeart/2005/8/layout/hierarchy1"/>
    <dgm:cxn modelId="{28B5B6C8-D145-41A7-B555-DB04B1C44585}" type="presParOf" srcId="{F600DFB6-F2E4-4944-BB9D-6A2540A89BD6}" destId="{0EB74785-21D8-402E-B981-E27D9F4D61B9}" srcOrd="3" destOrd="0" presId="urn:microsoft.com/office/officeart/2005/8/layout/hierarchy1"/>
    <dgm:cxn modelId="{38095417-2AA7-4EFA-A867-C1814711CB06}" type="presParOf" srcId="{0EB74785-21D8-402E-B981-E27D9F4D61B9}" destId="{8818E4EB-E253-440C-9547-D08AB82631E2}" srcOrd="0" destOrd="0" presId="urn:microsoft.com/office/officeart/2005/8/layout/hierarchy1"/>
    <dgm:cxn modelId="{6EFF2CA0-B2F4-4DE0-93FB-4AE60BBDF43C}" type="presParOf" srcId="{8818E4EB-E253-440C-9547-D08AB82631E2}" destId="{0CC0D567-4BDE-413C-A389-937557FE50F5}" srcOrd="0" destOrd="0" presId="urn:microsoft.com/office/officeart/2005/8/layout/hierarchy1"/>
    <dgm:cxn modelId="{A058A0E5-5632-4C90-B88C-9F0F3F800798}" type="presParOf" srcId="{8818E4EB-E253-440C-9547-D08AB82631E2}" destId="{A979763F-03BF-4DEE-AE66-37EC54272882}" srcOrd="1" destOrd="0" presId="urn:microsoft.com/office/officeart/2005/8/layout/hierarchy1"/>
    <dgm:cxn modelId="{16E46B5A-6FAC-436C-847F-27932D73DA7C}" type="presParOf" srcId="{0EB74785-21D8-402E-B981-E27D9F4D61B9}" destId="{DC44D439-028F-4D7E-AB53-B23BC62AF441}" srcOrd="1" destOrd="0" presId="urn:microsoft.com/office/officeart/2005/8/layout/hierarchy1"/>
    <dgm:cxn modelId="{3DA7084D-6AB6-48F4-913C-FC43A5D60632}" type="presParOf" srcId="{DC44D439-028F-4D7E-AB53-B23BC62AF441}" destId="{CAD67F2D-1DA3-413A-90D8-0B459953DAF0}" srcOrd="0" destOrd="0" presId="urn:microsoft.com/office/officeart/2005/8/layout/hierarchy1"/>
    <dgm:cxn modelId="{50DACB2B-8BF3-4E7D-B33A-41C9BF8140AC}" type="presParOf" srcId="{DC44D439-028F-4D7E-AB53-B23BC62AF441}" destId="{DEC57E78-3943-4137-AF03-BD67D4D1B954}" srcOrd="1" destOrd="0" presId="urn:microsoft.com/office/officeart/2005/8/layout/hierarchy1"/>
    <dgm:cxn modelId="{D2FC8FFA-0E93-49BB-80AB-48A9335E95A8}" type="presParOf" srcId="{DEC57E78-3943-4137-AF03-BD67D4D1B954}" destId="{7A796E03-F770-4776-83C9-2439F2B1627C}" srcOrd="0" destOrd="0" presId="urn:microsoft.com/office/officeart/2005/8/layout/hierarchy1"/>
    <dgm:cxn modelId="{C2828D6A-48F6-4BDA-AB99-92491C213EE3}" type="presParOf" srcId="{7A796E03-F770-4776-83C9-2439F2B1627C}" destId="{E7E6946C-4175-4965-8FE9-CD6594CAC172}" srcOrd="0" destOrd="0" presId="urn:microsoft.com/office/officeart/2005/8/layout/hierarchy1"/>
    <dgm:cxn modelId="{8BF9BACF-CA26-47CC-9A67-D3255B9DBC45}" type="presParOf" srcId="{7A796E03-F770-4776-83C9-2439F2B1627C}" destId="{A987D871-F572-4D0E-88DA-037CD7F98854}" srcOrd="1" destOrd="0" presId="urn:microsoft.com/office/officeart/2005/8/layout/hierarchy1"/>
    <dgm:cxn modelId="{77A05A7F-DCB3-4A3C-9442-50DA5097E5B7}" type="presParOf" srcId="{DEC57E78-3943-4137-AF03-BD67D4D1B954}" destId="{D2EC8C07-1167-4C40-BC36-D7A658E21BAF}" srcOrd="1" destOrd="0" presId="urn:microsoft.com/office/officeart/2005/8/layout/hierarchy1"/>
    <dgm:cxn modelId="{B5D1F4B3-DF50-4A92-962D-D7ED819430B2}" type="presParOf" srcId="{F600DFB6-F2E4-4944-BB9D-6A2540A89BD6}" destId="{EC0EC74F-58ED-4F57-81DA-D1A212F9B00B}" srcOrd="4" destOrd="0" presId="urn:microsoft.com/office/officeart/2005/8/layout/hierarchy1"/>
    <dgm:cxn modelId="{82E317B6-27DA-45D4-B314-81CB68A9509B}" type="presParOf" srcId="{F600DFB6-F2E4-4944-BB9D-6A2540A89BD6}" destId="{33C68EE6-F783-412C-9B2C-C953CFB00F0F}" srcOrd="5" destOrd="0" presId="urn:microsoft.com/office/officeart/2005/8/layout/hierarchy1"/>
    <dgm:cxn modelId="{3154A99A-23F7-4AA2-AA7F-678029BB2A83}" type="presParOf" srcId="{33C68EE6-F783-412C-9B2C-C953CFB00F0F}" destId="{1BA6F37F-E5BB-4AA6-A38A-ADFF5AA7138E}" srcOrd="0" destOrd="0" presId="urn:microsoft.com/office/officeart/2005/8/layout/hierarchy1"/>
    <dgm:cxn modelId="{3BAA791C-F8FC-4269-97C2-F47DC9EA9FF0}" type="presParOf" srcId="{1BA6F37F-E5BB-4AA6-A38A-ADFF5AA7138E}" destId="{0806A75B-24B0-445F-948D-7E5F25031F09}" srcOrd="0" destOrd="0" presId="urn:microsoft.com/office/officeart/2005/8/layout/hierarchy1"/>
    <dgm:cxn modelId="{E9B2329E-9DC9-4451-8752-204426AA8B17}" type="presParOf" srcId="{1BA6F37F-E5BB-4AA6-A38A-ADFF5AA7138E}" destId="{26AD4316-FBD4-44E3-97B5-67AA45F5F2EA}" srcOrd="1" destOrd="0" presId="urn:microsoft.com/office/officeart/2005/8/layout/hierarchy1"/>
    <dgm:cxn modelId="{37A834AC-C255-4BCA-9B77-4C5D676292EA}" type="presParOf" srcId="{33C68EE6-F783-412C-9B2C-C953CFB00F0F}" destId="{1BF7C519-6293-4FE6-B4AE-66C759D3CB0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CE8547-E265-4F44-A393-FE5549A3C3A7}"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pPr rtl="1"/>
          <a:endParaRPr lang="ar-SA"/>
        </a:p>
      </dgm:t>
    </dgm:pt>
    <dgm:pt modelId="{61A21664-1B15-4303-AC91-A1B93904C6AD}">
      <dgm:prSet phldrT="[نص]"/>
      <dgm:spPr/>
      <dgm:t>
        <a:bodyPr/>
        <a:lstStyle/>
        <a:p>
          <a:pPr rtl="1"/>
          <a:r>
            <a:rPr lang="ar-SA" dirty="0" smtClean="0"/>
            <a:t>التفاعل</a:t>
          </a:r>
          <a:endParaRPr lang="ar-SA" dirty="0"/>
        </a:p>
      </dgm:t>
    </dgm:pt>
    <dgm:pt modelId="{1007018C-5B17-4AB7-89E8-7940958DA5FB}" type="parTrans" cxnId="{22065218-64E3-4EF8-B268-F294514A858C}">
      <dgm:prSet/>
      <dgm:spPr/>
      <dgm:t>
        <a:bodyPr/>
        <a:lstStyle/>
        <a:p>
          <a:pPr rtl="1"/>
          <a:endParaRPr lang="ar-SA"/>
        </a:p>
      </dgm:t>
    </dgm:pt>
    <dgm:pt modelId="{DAA2E84A-C5B5-4504-BC08-A47AB7191C0F}" type="sibTrans" cxnId="{22065218-64E3-4EF8-B268-F294514A858C}">
      <dgm:prSet/>
      <dgm:spPr/>
      <dgm:t>
        <a:bodyPr/>
        <a:lstStyle/>
        <a:p>
          <a:pPr rtl="1"/>
          <a:endParaRPr lang="ar-SA"/>
        </a:p>
      </dgm:t>
    </dgm:pt>
    <dgm:pt modelId="{2FA38ABC-33E2-4D1A-A4B3-2D2D44D85EDB}">
      <dgm:prSet phldrT="[نص]" custT="1"/>
      <dgm:spPr/>
      <dgm:t>
        <a:bodyPr/>
        <a:lstStyle/>
        <a:p>
          <a:pPr rtl="1"/>
          <a:r>
            <a:rPr lang="ar-SA" sz="2800" dirty="0" smtClean="0"/>
            <a:t>التأثير المتبادل وما ينشأ عنه من تغيير</a:t>
          </a:r>
          <a:endParaRPr lang="ar-SA" sz="2800" dirty="0"/>
        </a:p>
      </dgm:t>
    </dgm:pt>
    <dgm:pt modelId="{47C86C11-BC45-4715-B9DA-460270069AC0}" type="parTrans" cxnId="{51111E22-5516-4804-9C25-6A67A6F6D2FD}">
      <dgm:prSet/>
      <dgm:spPr/>
      <dgm:t>
        <a:bodyPr/>
        <a:lstStyle/>
        <a:p>
          <a:pPr rtl="1"/>
          <a:endParaRPr lang="ar-SA"/>
        </a:p>
      </dgm:t>
    </dgm:pt>
    <dgm:pt modelId="{364C5C3F-C445-4A51-A0F2-ADFC41F7D085}" type="sibTrans" cxnId="{51111E22-5516-4804-9C25-6A67A6F6D2FD}">
      <dgm:prSet/>
      <dgm:spPr/>
      <dgm:t>
        <a:bodyPr/>
        <a:lstStyle/>
        <a:p>
          <a:pPr rtl="1"/>
          <a:endParaRPr lang="ar-SA"/>
        </a:p>
      </dgm:t>
    </dgm:pt>
    <dgm:pt modelId="{EA886855-FEB8-4258-BAB4-A1DD62A4600F}">
      <dgm:prSet phldrT="[نص]" custT="1"/>
      <dgm:spPr/>
      <dgm:t>
        <a:bodyPr/>
        <a:lstStyle/>
        <a:p>
          <a:pPr rtl="1"/>
          <a:r>
            <a:rPr lang="ar-SA" sz="2800" dirty="0" smtClean="0"/>
            <a:t>هو أساس ا</a:t>
          </a:r>
          <a:r>
            <a:rPr lang="ar-IQ" sz="2800" dirty="0" err="1" smtClean="0"/>
            <a:t>لأتصال</a:t>
          </a:r>
          <a:r>
            <a:rPr lang="ar-IQ" sz="2800" dirty="0" smtClean="0"/>
            <a:t> الذي</a:t>
          </a:r>
          <a:r>
            <a:rPr lang="ar-SA" sz="2800" dirty="0" smtClean="0"/>
            <a:t> </a:t>
          </a:r>
          <a:r>
            <a:rPr lang="ar-IQ" sz="2800" dirty="0" smtClean="0"/>
            <a:t>ي</a:t>
          </a:r>
          <a:r>
            <a:rPr lang="ar-SA" sz="2800" dirty="0" smtClean="0"/>
            <a:t>نشأ بين الأفراد</a:t>
          </a:r>
          <a:endParaRPr lang="ar-SA" sz="2800" dirty="0"/>
        </a:p>
      </dgm:t>
    </dgm:pt>
    <dgm:pt modelId="{06D8E3B0-6A40-49D1-88A1-BC4BD3C86456}" type="parTrans" cxnId="{6B9966FA-597F-4276-9F60-4B0B9F716EE4}">
      <dgm:prSet/>
      <dgm:spPr/>
      <dgm:t>
        <a:bodyPr/>
        <a:lstStyle/>
        <a:p>
          <a:pPr rtl="1"/>
          <a:endParaRPr lang="ar-SA"/>
        </a:p>
      </dgm:t>
    </dgm:pt>
    <dgm:pt modelId="{7AAA0C0C-79F1-4F5B-9341-0FD6233D2BB8}" type="sibTrans" cxnId="{6B9966FA-597F-4276-9F60-4B0B9F716EE4}">
      <dgm:prSet/>
      <dgm:spPr/>
      <dgm:t>
        <a:bodyPr/>
        <a:lstStyle/>
        <a:p>
          <a:pPr rtl="1"/>
          <a:endParaRPr lang="ar-SA"/>
        </a:p>
      </dgm:t>
    </dgm:pt>
    <dgm:pt modelId="{E7236716-C864-4EC0-A32E-C3BF01AD47C8}">
      <dgm:prSet phldrT="[نص]"/>
      <dgm:spPr/>
      <dgm:t>
        <a:bodyPr/>
        <a:lstStyle/>
        <a:p>
          <a:pPr rtl="1"/>
          <a:r>
            <a:rPr lang="ar-SA" dirty="0" smtClean="0"/>
            <a:t>ا</a:t>
          </a:r>
          <a:r>
            <a:rPr lang="ar-IQ" dirty="0" err="1" smtClean="0"/>
            <a:t>لأتصال</a:t>
          </a:r>
          <a:endParaRPr lang="ar-SA" dirty="0"/>
        </a:p>
      </dgm:t>
    </dgm:pt>
    <dgm:pt modelId="{80E78390-8F04-428A-AE73-377DFEA691A8}" type="parTrans" cxnId="{ACC3CF87-A5B0-4D40-B192-3AE801D0F51C}">
      <dgm:prSet/>
      <dgm:spPr/>
      <dgm:t>
        <a:bodyPr/>
        <a:lstStyle/>
        <a:p>
          <a:pPr rtl="1"/>
          <a:endParaRPr lang="ar-SA"/>
        </a:p>
      </dgm:t>
    </dgm:pt>
    <dgm:pt modelId="{FECF5E26-8225-4BB0-9060-DA7788C364B3}" type="sibTrans" cxnId="{ACC3CF87-A5B0-4D40-B192-3AE801D0F51C}">
      <dgm:prSet/>
      <dgm:spPr/>
      <dgm:t>
        <a:bodyPr/>
        <a:lstStyle/>
        <a:p>
          <a:pPr rtl="1"/>
          <a:endParaRPr lang="ar-SA"/>
        </a:p>
      </dgm:t>
    </dgm:pt>
    <dgm:pt modelId="{9CEF962D-304A-470D-9EA8-1F0C4985D117}">
      <dgm:prSet phldrT="[نص]" custT="1"/>
      <dgm:spPr/>
      <dgm:t>
        <a:bodyPr/>
        <a:lstStyle/>
        <a:p>
          <a:pPr rtl="1"/>
          <a:r>
            <a:rPr lang="ar-SA" sz="2800" dirty="0" smtClean="0"/>
            <a:t>صلة</a:t>
          </a:r>
          <a:r>
            <a:rPr lang="ar-SA" sz="6500" dirty="0" smtClean="0"/>
            <a:t> </a:t>
          </a:r>
          <a:r>
            <a:rPr lang="ar-SA" sz="2800" dirty="0" smtClean="0"/>
            <a:t>بين شخصين أو أكثر</a:t>
          </a:r>
        </a:p>
        <a:p>
          <a:pPr rtl="1"/>
          <a:r>
            <a:rPr lang="ar-SA" sz="2800" dirty="0" err="1" smtClean="0"/>
            <a:t>هى</a:t>
          </a:r>
          <a:r>
            <a:rPr lang="ar-SA" sz="2800" dirty="0" smtClean="0"/>
            <a:t> نتيجة للتفاعل الاجتماعي</a:t>
          </a:r>
        </a:p>
        <a:p>
          <a:pPr rtl="1"/>
          <a:endParaRPr lang="ar-SA" sz="2800" dirty="0"/>
        </a:p>
      </dgm:t>
    </dgm:pt>
    <dgm:pt modelId="{44FD5B46-DB1C-48CB-A3DA-E32780351B30}" type="parTrans" cxnId="{BE964321-F483-4E56-985A-B9A6FB0B4D53}">
      <dgm:prSet/>
      <dgm:spPr/>
      <dgm:t>
        <a:bodyPr/>
        <a:lstStyle/>
        <a:p>
          <a:pPr rtl="1"/>
          <a:endParaRPr lang="ar-SA"/>
        </a:p>
      </dgm:t>
    </dgm:pt>
    <dgm:pt modelId="{E1012D8A-3F8F-408E-862A-A00178E6C626}" type="sibTrans" cxnId="{BE964321-F483-4E56-985A-B9A6FB0B4D53}">
      <dgm:prSet/>
      <dgm:spPr/>
      <dgm:t>
        <a:bodyPr/>
        <a:lstStyle/>
        <a:p>
          <a:pPr rtl="1"/>
          <a:endParaRPr lang="ar-SA"/>
        </a:p>
      </dgm:t>
    </dgm:pt>
    <dgm:pt modelId="{5DF74B9B-A13A-4C1D-9276-DD66D376ADF1}">
      <dgm:prSet phldrT="[نص]" custT="1"/>
      <dgm:spPr/>
      <dgm:t>
        <a:bodyPr/>
        <a:lstStyle/>
        <a:p>
          <a:pPr rtl="1"/>
          <a:r>
            <a:rPr lang="ar-SA" sz="2800" dirty="0" smtClean="0"/>
            <a:t>حالة من الارتباط بين شخصين بحيث يؤدى الى تحقيق أهداف</a:t>
          </a:r>
          <a:endParaRPr lang="ar-SA" sz="2800" dirty="0"/>
        </a:p>
      </dgm:t>
    </dgm:pt>
    <dgm:pt modelId="{FA7B0210-6C09-4240-BCE5-DA0D830F6D5D}" type="parTrans" cxnId="{BAD11384-E1FC-40C9-A641-F4BB5D7885B5}">
      <dgm:prSet/>
      <dgm:spPr/>
      <dgm:t>
        <a:bodyPr/>
        <a:lstStyle/>
        <a:p>
          <a:pPr rtl="1"/>
          <a:endParaRPr lang="ar-SA"/>
        </a:p>
      </dgm:t>
    </dgm:pt>
    <dgm:pt modelId="{D7EC1C88-C551-4769-88AB-1C3CB11055E0}" type="sibTrans" cxnId="{BAD11384-E1FC-40C9-A641-F4BB5D7885B5}">
      <dgm:prSet/>
      <dgm:spPr/>
      <dgm:t>
        <a:bodyPr/>
        <a:lstStyle/>
        <a:p>
          <a:pPr rtl="1"/>
          <a:endParaRPr lang="ar-SA"/>
        </a:p>
      </dgm:t>
    </dgm:pt>
    <dgm:pt modelId="{1082481E-2066-4B31-ABDF-B2343BD1A586}" type="pres">
      <dgm:prSet presAssocID="{A2CE8547-E265-4F44-A393-FE5549A3C3A7}" presName="diagram" presStyleCnt="0">
        <dgm:presLayoutVars>
          <dgm:chPref val="1"/>
          <dgm:dir/>
          <dgm:animOne val="branch"/>
          <dgm:animLvl val="lvl"/>
          <dgm:resizeHandles/>
        </dgm:presLayoutVars>
      </dgm:prSet>
      <dgm:spPr/>
      <dgm:t>
        <a:bodyPr/>
        <a:lstStyle/>
        <a:p>
          <a:pPr rtl="1"/>
          <a:endParaRPr lang="ar-SA"/>
        </a:p>
      </dgm:t>
    </dgm:pt>
    <dgm:pt modelId="{5BC9B0B6-C6CA-4717-AEAC-C36B7F1FCE9B}" type="pres">
      <dgm:prSet presAssocID="{61A21664-1B15-4303-AC91-A1B93904C6AD}" presName="root" presStyleCnt="0"/>
      <dgm:spPr/>
    </dgm:pt>
    <dgm:pt modelId="{AA2F684B-64F5-4CD0-9766-F854552DAAD7}" type="pres">
      <dgm:prSet presAssocID="{61A21664-1B15-4303-AC91-A1B93904C6AD}" presName="rootComposite" presStyleCnt="0"/>
      <dgm:spPr/>
    </dgm:pt>
    <dgm:pt modelId="{2EC145E9-13EE-4736-B9F9-E3E7EC630171}" type="pres">
      <dgm:prSet presAssocID="{61A21664-1B15-4303-AC91-A1B93904C6AD}" presName="rootText" presStyleLbl="node1" presStyleIdx="0" presStyleCnt="2" custLinFactNeighborX="39874" custLinFactNeighborY="2294"/>
      <dgm:spPr/>
      <dgm:t>
        <a:bodyPr/>
        <a:lstStyle/>
        <a:p>
          <a:pPr rtl="1"/>
          <a:endParaRPr lang="ar-SA"/>
        </a:p>
      </dgm:t>
    </dgm:pt>
    <dgm:pt modelId="{1714DDA1-81BF-4A3C-8EE0-B0CDCD681885}" type="pres">
      <dgm:prSet presAssocID="{61A21664-1B15-4303-AC91-A1B93904C6AD}" presName="rootConnector" presStyleLbl="node1" presStyleIdx="0" presStyleCnt="2"/>
      <dgm:spPr/>
      <dgm:t>
        <a:bodyPr/>
        <a:lstStyle/>
        <a:p>
          <a:pPr rtl="1"/>
          <a:endParaRPr lang="ar-SA"/>
        </a:p>
      </dgm:t>
    </dgm:pt>
    <dgm:pt modelId="{06DEC935-F166-49F1-9413-2342B4A17683}" type="pres">
      <dgm:prSet presAssocID="{61A21664-1B15-4303-AC91-A1B93904C6AD}" presName="childShape" presStyleCnt="0"/>
      <dgm:spPr/>
    </dgm:pt>
    <dgm:pt modelId="{8E4DAFB8-09DB-46BD-865E-A75C3F081B10}" type="pres">
      <dgm:prSet presAssocID="{47C86C11-BC45-4715-B9DA-460270069AC0}" presName="Name13" presStyleLbl="parChTrans1D2" presStyleIdx="0" presStyleCnt="4"/>
      <dgm:spPr/>
      <dgm:t>
        <a:bodyPr/>
        <a:lstStyle/>
        <a:p>
          <a:pPr rtl="1"/>
          <a:endParaRPr lang="ar-SA"/>
        </a:p>
      </dgm:t>
    </dgm:pt>
    <dgm:pt modelId="{C4BA8437-C9E1-4B53-A93E-857745469EDB}" type="pres">
      <dgm:prSet presAssocID="{2FA38ABC-33E2-4D1A-A4B3-2D2D44D85EDB}" presName="childText" presStyleLbl="bgAcc1" presStyleIdx="0" presStyleCnt="4" custScaleX="176197" custScaleY="91281" custLinFactNeighborX="72" custLinFactNeighborY="10353">
        <dgm:presLayoutVars>
          <dgm:bulletEnabled val="1"/>
        </dgm:presLayoutVars>
      </dgm:prSet>
      <dgm:spPr/>
      <dgm:t>
        <a:bodyPr/>
        <a:lstStyle/>
        <a:p>
          <a:pPr rtl="1"/>
          <a:endParaRPr lang="ar-SA"/>
        </a:p>
      </dgm:t>
    </dgm:pt>
    <dgm:pt modelId="{4C8A9759-B898-4414-A77F-193811DBDA10}" type="pres">
      <dgm:prSet presAssocID="{06D8E3B0-6A40-49D1-88A1-BC4BD3C86456}" presName="Name13" presStyleLbl="parChTrans1D2" presStyleIdx="1" presStyleCnt="4"/>
      <dgm:spPr/>
      <dgm:t>
        <a:bodyPr/>
        <a:lstStyle/>
        <a:p>
          <a:pPr rtl="1"/>
          <a:endParaRPr lang="ar-SA"/>
        </a:p>
      </dgm:t>
    </dgm:pt>
    <dgm:pt modelId="{5E792BC2-600B-435F-906E-3434249AFC5B}" type="pres">
      <dgm:prSet presAssocID="{EA886855-FEB8-4258-BAB4-A1DD62A4600F}" presName="childText" presStyleLbl="bgAcc1" presStyleIdx="1" presStyleCnt="4" custScaleX="170592" custScaleY="94348" custLinFactNeighborX="3610" custLinFactNeighborY="4473">
        <dgm:presLayoutVars>
          <dgm:bulletEnabled val="1"/>
        </dgm:presLayoutVars>
      </dgm:prSet>
      <dgm:spPr/>
      <dgm:t>
        <a:bodyPr/>
        <a:lstStyle/>
        <a:p>
          <a:pPr rtl="1"/>
          <a:endParaRPr lang="ar-SA"/>
        </a:p>
      </dgm:t>
    </dgm:pt>
    <dgm:pt modelId="{FB3075A7-8ED5-4D26-83C0-4242595105CD}" type="pres">
      <dgm:prSet presAssocID="{E7236716-C864-4EC0-A32E-C3BF01AD47C8}" presName="root" presStyleCnt="0"/>
      <dgm:spPr/>
    </dgm:pt>
    <dgm:pt modelId="{6D01D8D2-DC56-4A4E-BE7B-262EE999C37D}" type="pres">
      <dgm:prSet presAssocID="{E7236716-C864-4EC0-A32E-C3BF01AD47C8}" presName="rootComposite" presStyleCnt="0"/>
      <dgm:spPr/>
    </dgm:pt>
    <dgm:pt modelId="{3F8C224F-6E4F-4BE1-BAB8-C75D3F283F83}" type="pres">
      <dgm:prSet presAssocID="{E7236716-C864-4EC0-A32E-C3BF01AD47C8}" presName="rootText" presStyleLbl="node1" presStyleIdx="1" presStyleCnt="2" custLinFactNeighborX="36729" custLinFactNeighborY="-7261"/>
      <dgm:spPr/>
      <dgm:t>
        <a:bodyPr/>
        <a:lstStyle/>
        <a:p>
          <a:pPr rtl="1"/>
          <a:endParaRPr lang="ar-SA"/>
        </a:p>
      </dgm:t>
    </dgm:pt>
    <dgm:pt modelId="{A46F85CB-49BE-4404-9344-6AE6E427E64C}" type="pres">
      <dgm:prSet presAssocID="{E7236716-C864-4EC0-A32E-C3BF01AD47C8}" presName="rootConnector" presStyleLbl="node1" presStyleIdx="1" presStyleCnt="2"/>
      <dgm:spPr/>
      <dgm:t>
        <a:bodyPr/>
        <a:lstStyle/>
        <a:p>
          <a:pPr rtl="1"/>
          <a:endParaRPr lang="ar-SA"/>
        </a:p>
      </dgm:t>
    </dgm:pt>
    <dgm:pt modelId="{CCEE8AD3-EA75-4963-AFCA-9F097E18E3C3}" type="pres">
      <dgm:prSet presAssocID="{E7236716-C864-4EC0-A32E-C3BF01AD47C8}" presName="childShape" presStyleCnt="0"/>
      <dgm:spPr/>
    </dgm:pt>
    <dgm:pt modelId="{79F02D2A-7E9E-4AB1-876A-04DA4C7A92C1}" type="pres">
      <dgm:prSet presAssocID="{44FD5B46-DB1C-48CB-A3DA-E32780351B30}" presName="Name13" presStyleLbl="parChTrans1D2" presStyleIdx="2" presStyleCnt="4"/>
      <dgm:spPr/>
      <dgm:t>
        <a:bodyPr/>
        <a:lstStyle/>
        <a:p>
          <a:pPr rtl="1"/>
          <a:endParaRPr lang="ar-SA"/>
        </a:p>
      </dgm:t>
    </dgm:pt>
    <dgm:pt modelId="{2DA9DF4A-BBFE-4810-9094-13D692B6C60C}" type="pres">
      <dgm:prSet presAssocID="{9CEF962D-304A-470D-9EA8-1F0C4985D117}" presName="childText" presStyleLbl="bgAcc1" presStyleIdx="2" presStyleCnt="4" custScaleX="165638" custScaleY="93056" custLinFactNeighborX="4944" custLinFactNeighborY="-971">
        <dgm:presLayoutVars>
          <dgm:bulletEnabled val="1"/>
        </dgm:presLayoutVars>
      </dgm:prSet>
      <dgm:spPr/>
      <dgm:t>
        <a:bodyPr/>
        <a:lstStyle/>
        <a:p>
          <a:pPr rtl="1"/>
          <a:endParaRPr lang="ar-SA"/>
        </a:p>
      </dgm:t>
    </dgm:pt>
    <dgm:pt modelId="{282759F3-0951-4ECD-A912-03A49732D912}" type="pres">
      <dgm:prSet presAssocID="{FA7B0210-6C09-4240-BCE5-DA0D830F6D5D}" presName="Name13" presStyleLbl="parChTrans1D2" presStyleIdx="3" presStyleCnt="4"/>
      <dgm:spPr/>
      <dgm:t>
        <a:bodyPr/>
        <a:lstStyle/>
        <a:p>
          <a:pPr rtl="1"/>
          <a:endParaRPr lang="ar-SA"/>
        </a:p>
      </dgm:t>
    </dgm:pt>
    <dgm:pt modelId="{E047D5B2-86DF-4379-A563-92C7043BE3BE}" type="pres">
      <dgm:prSet presAssocID="{5DF74B9B-A13A-4C1D-9276-DD66D376ADF1}" presName="childText" presStyleLbl="bgAcc1" presStyleIdx="3" presStyleCnt="4" custFlipHor="0" custScaleX="171562" custScaleY="86119" custLinFactNeighborX="1405" custLinFactNeighborY="38713">
        <dgm:presLayoutVars>
          <dgm:bulletEnabled val="1"/>
        </dgm:presLayoutVars>
      </dgm:prSet>
      <dgm:spPr/>
      <dgm:t>
        <a:bodyPr/>
        <a:lstStyle/>
        <a:p>
          <a:pPr rtl="1"/>
          <a:endParaRPr lang="ar-SA"/>
        </a:p>
      </dgm:t>
    </dgm:pt>
  </dgm:ptLst>
  <dgm:cxnLst>
    <dgm:cxn modelId="{52A5D9EB-564F-421E-943A-CCCAF53F80CE}" type="presOf" srcId="{E7236716-C864-4EC0-A32E-C3BF01AD47C8}" destId="{3F8C224F-6E4F-4BE1-BAB8-C75D3F283F83}" srcOrd="0" destOrd="0" presId="urn:microsoft.com/office/officeart/2005/8/layout/hierarchy3"/>
    <dgm:cxn modelId="{BE964321-F483-4E56-985A-B9A6FB0B4D53}" srcId="{E7236716-C864-4EC0-A32E-C3BF01AD47C8}" destId="{9CEF962D-304A-470D-9EA8-1F0C4985D117}" srcOrd="0" destOrd="0" parTransId="{44FD5B46-DB1C-48CB-A3DA-E32780351B30}" sibTransId="{E1012D8A-3F8F-408E-862A-A00178E6C626}"/>
    <dgm:cxn modelId="{BAD11384-E1FC-40C9-A641-F4BB5D7885B5}" srcId="{E7236716-C864-4EC0-A32E-C3BF01AD47C8}" destId="{5DF74B9B-A13A-4C1D-9276-DD66D376ADF1}" srcOrd="1" destOrd="0" parTransId="{FA7B0210-6C09-4240-BCE5-DA0D830F6D5D}" sibTransId="{D7EC1C88-C551-4769-88AB-1C3CB11055E0}"/>
    <dgm:cxn modelId="{51111E22-5516-4804-9C25-6A67A6F6D2FD}" srcId="{61A21664-1B15-4303-AC91-A1B93904C6AD}" destId="{2FA38ABC-33E2-4D1A-A4B3-2D2D44D85EDB}" srcOrd="0" destOrd="0" parTransId="{47C86C11-BC45-4715-B9DA-460270069AC0}" sibTransId="{364C5C3F-C445-4A51-A0F2-ADFC41F7D085}"/>
    <dgm:cxn modelId="{342D7E3C-6113-4D29-BA8F-BBC5760B8019}" type="presOf" srcId="{A2CE8547-E265-4F44-A393-FE5549A3C3A7}" destId="{1082481E-2066-4B31-ABDF-B2343BD1A586}" srcOrd="0" destOrd="0" presId="urn:microsoft.com/office/officeart/2005/8/layout/hierarchy3"/>
    <dgm:cxn modelId="{C95ABFC1-4131-43B4-8EB2-4F4C22355F86}" type="presOf" srcId="{E7236716-C864-4EC0-A32E-C3BF01AD47C8}" destId="{A46F85CB-49BE-4404-9344-6AE6E427E64C}" srcOrd="1" destOrd="0" presId="urn:microsoft.com/office/officeart/2005/8/layout/hierarchy3"/>
    <dgm:cxn modelId="{B910D4DB-BF99-4077-B860-F93C58D57DB6}" type="presOf" srcId="{61A21664-1B15-4303-AC91-A1B93904C6AD}" destId="{2EC145E9-13EE-4736-B9F9-E3E7EC630171}" srcOrd="0" destOrd="0" presId="urn:microsoft.com/office/officeart/2005/8/layout/hierarchy3"/>
    <dgm:cxn modelId="{766E0F0F-DADF-43D4-A6D1-1393B0C48585}" type="presOf" srcId="{44FD5B46-DB1C-48CB-A3DA-E32780351B30}" destId="{79F02D2A-7E9E-4AB1-876A-04DA4C7A92C1}" srcOrd="0" destOrd="0" presId="urn:microsoft.com/office/officeart/2005/8/layout/hierarchy3"/>
    <dgm:cxn modelId="{D059F442-3F7A-4304-9537-FEF299BDA149}" type="presOf" srcId="{06D8E3B0-6A40-49D1-88A1-BC4BD3C86456}" destId="{4C8A9759-B898-4414-A77F-193811DBDA10}" srcOrd="0" destOrd="0" presId="urn:microsoft.com/office/officeart/2005/8/layout/hierarchy3"/>
    <dgm:cxn modelId="{15A994CA-BE4E-47DF-A64A-9225B66ECB95}" type="presOf" srcId="{9CEF962D-304A-470D-9EA8-1F0C4985D117}" destId="{2DA9DF4A-BBFE-4810-9094-13D692B6C60C}" srcOrd="0" destOrd="0" presId="urn:microsoft.com/office/officeart/2005/8/layout/hierarchy3"/>
    <dgm:cxn modelId="{A054D95B-4605-416B-9257-DE957C42BC85}" type="presOf" srcId="{5DF74B9B-A13A-4C1D-9276-DD66D376ADF1}" destId="{E047D5B2-86DF-4379-A563-92C7043BE3BE}" srcOrd="0" destOrd="0" presId="urn:microsoft.com/office/officeart/2005/8/layout/hierarchy3"/>
    <dgm:cxn modelId="{22065218-64E3-4EF8-B268-F294514A858C}" srcId="{A2CE8547-E265-4F44-A393-FE5549A3C3A7}" destId="{61A21664-1B15-4303-AC91-A1B93904C6AD}" srcOrd="0" destOrd="0" parTransId="{1007018C-5B17-4AB7-89E8-7940958DA5FB}" sibTransId="{DAA2E84A-C5B5-4504-BC08-A47AB7191C0F}"/>
    <dgm:cxn modelId="{ACC3CF87-A5B0-4D40-B192-3AE801D0F51C}" srcId="{A2CE8547-E265-4F44-A393-FE5549A3C3A7}" destId="{E7236716-C864-4EC0-A32E-C3BF01AD47C8}" srcOrd="1" destOrd="0" parTransId="{80E78390-8F04-428A-AE73-377DFEA691A8}" sibTransId="{FECF5E26-8225-4BB0-9060-DA7788C364B3}"/>
    <dgm:cxn modelId="{E1EDB65D-3F00-44AB-A8D7-146B64928E89}" type="presOf" srcId="{2FA38ABC-33E2-4D1A-A4B3-2D2D44D85EDB}" destId="{C4BA8437-C9E1-4B53-A93E-857745469EDB}" srcOrd="0" destOrd="0" presId="urn:microsoft.com/office/officeart/2005/8/layout/hierarchy3"/>
    <dgm:cxn modelId="{D41D807A-C8B8-4B19-AFB9-FBDA3B208F21}" type="presOf" srcId="{FA7B0210-6C09-4240-BCE5-DA0D830F6D5D}" destId="{282759F3-0951-4ECD-A912-03A49732D912}" srcOrd="0" destOrd="0" presId="urn:microsoft.com/office/officeart/2005/8/layout/hierarchy3"/>
    <dgm:cxn modelId="{E1F46798-5950-4A92-AD4A-15CA3A2B0A0E}" type="presOf" srcId="{47C86C11-BC45-4715-B9DA-460270069AC0}" destId="{8E4DAFB8-09DB-46BD-865E-A75C3F081B10}" srcOrd="0" destOrd="0" presId="urn:microsoft.com/office/officeart/2005/8/layout/hierarchy3"/>
    <dgm:cxn modelId="{6EDC525F-82E3-497B-804F-E4D133788CD9}" type="presOf" srcId="{61A21664-1B15-4303-AC91-A1B93904C6AD}" destId="{1714DDA1-81BF-4A3C-8EE0-B0CDCD681885}" srcOrd="1" destOrd="0" presId="urn:microsoft.com/office/officeart/2005/8/layout/hierarchy3"/>
    <dgm:cxn modelId="{41AB61C5-0F89-4585-8B8B-D4BAF06B1C1F}" type="presOf" srcId="{EA886855-FEB8-4258-BAB4-A1DD62A4600F}" destId="{5E792BC2-600B-435F-906E-3434249AFC5B}" srcOrd="0" destOrd="0" presId="urn:microsoft.com/office/officeart/2005/8/layout/hierarchy3"/>
    <dgm:cxn modelId="{6B9966FA-597F-4276-9F60-4B0B9F716EE4}" srcId="{61A21664-1B15-4303-AC91-A1B93904C6AD}" destId="{EA886855-FEB8-4258-BAB4-A1DD62A4600F}" srcOrd="1" destOrd="0" parTransId="{06D8E3B0-6A40-49D1-88A1-BC4BD3C86456}" sibTransId="{7AAA0C0C-79F1-4F5B-9341-0FD6233D2BB8}"/>
    <dgm:cxn modelId="{636CB6D0-678B-4707-B3C7-3A6732F763ED}" type="presParOf" srcId="{1082481E-2066-4B31-ABDF-B2343BD1A586}" destId="{5BC9B0B6-C6CA-4717-AEAC-C36B7F1FCE9B}" srcOrd="0" destOrd="0" presId="urn:microsoft.com/office/officeart/2005/8/layout/hierarchy3"/>
    <dgm:cxn modelId="{CA04A09E-B338-458E-98B1-BA487F2AE45D}" type="presParOf" srcId="{5BC9B0B6-C6CA-4717-AEAC-C36B7F1FCE9B}" destId="{AA2F684B-64F5-4CD0-9766-F854552DAAD7}" srcOrd="0" destOrd="0" presId="urn:microsoft.com/office/officeart/2005/8/layout/hierarchy3"/>
    <dgm:cxn modelId="{695B93CD-F18A-4F41-8657-DA06142C0282}" type="presParOf" srcId="{AA2F684B-64F5-4CD0-9766-F854552DAAD7}" destId="{2EC145E9-13EE-4736-B9F9-E3E7EC630171}" srcOrd="0" destOrd="0" presId="urn:microsoft.com/office/officeart/2005/8/layout/hierarchy3"/>
    <dgm:cxn modelId="{BCA7E40E-745A-4D1E-8C1B-522EB730A313}" type="presParOf" srcId="{AA2F684B-64F5-4CD0-9766-F854552DAAD7}" destId="{1714DDA1-81BF-4A3C-8EE0-B0CDCD681885}" srcOrd="1" destOrd="0" presId="urn:microsoft.com/office/officeart/2005/8/layout/hierarchy3"/>
    <dgm:cxn modelId="{C1A4A5F3-657A-463C-AF33-B5705C8FD530}" type="presParOf" srcId="{5BC9B0B6-C6CA-4717-AEAC-C36B7F1FCE9B}" destId="{06DEC935-F166-49F1-9413-2342B4A17683}" srcOrd="1" destOrd="0" presId="urn:microsoft.com/office/officeart/2005/8/layout/hierarchy3"/>
    <dgm:cxn modelId="{41A488F1-18C6-449E-B1FA-465D9687C0FC}" type="presParOf" srcId="{06DEC935-F166-49F1-9413-2342B4A17683}" destId="{8E4DAFB8-09DB-46BD-865E-A75C3F081B10}" srcOrd="0" destOrd="0" presId="urn:microsoft.com/office/officeart/2005/8/layout/hierarchy3"/>
    <dgm:cxn modelId="{201AE308-BC42-42CB-A689-0AC1C0B4F037}" type="presParOf" srcId="{06DEC935-F166-49F1-9413-2342B4A17683}" destId="{C4BA8437-C9E1-4B53-A93E-857745469EDB}" srcOrd="1" destOrd="0" presId="urn:microsoft.com/office/officeart/2005/8/layout/hierarchy3"/>
    <dgm:cxn modelId="{CEC25EC7-3FE0-44EF-82EB-6A4C0D138D97}" type="presParOf" srcId="{06DEC935-F166-49F1-9413-2342B4A17683}" destId="{4C8A9759-B898-4414-A77F-193811DBDA10}" srcOrd="2" destOrd="0" presId="urn:microsoft.com/office/officeart/2005/8/layout/hierarchy3"/>
    <dgm:cxn modelId="{EA498DE1-B904-48C5-9F47-F87D3BF75023}" type="presParOf" srcId="{06DEC935-F166-49F1-9413-2342B4A17683}" destId="{5E792BC2-600B-435F-906E-3434249AFC5B}" srcOrd="3" destOrd="0" presId="urn:microsoft.com/office/officeart/2005/8/layout/hierarchy3"/>
    <dgm:cxn modelId="{CB8FCA89-9F9E-4B6A-93AE-FD0556984C00}" type="presParOf" srcId="{1082481E-2066-4B31-ABDF-B2343BD1A586}" destId="{FB3075A7-8ED5-4D26-83C0-4242595105CD}" srcOrd="1" destOrd="0" presId="urn:microsoft.com/office/officeart/2005/8/layout/hierarchy3"/>
    <dgm:cxn modelId="{F8170010-3A29-4B19-B17E-E5EEC8DBC98D}" type="presParOf" srcId="{FB3075A7-8ED5-4D26-83C0-4242595105CD}" destId="{6D01D8D2-DC56-4A4E-BE7B-262EE999C37D}" srcOrd="0" destOrd="0" presId="urn:microsoft.com/office/officeart/2005/8/layout/hierarchy3"/>
    <dgm:cxn modelId="{B83DB570-5B5E-4A90-A51E-35122BF636BA}" type="presParOf" srcId="{6D01D8D2-DC56-4A4E-BE7B-262EE999C37D}" destId="{3F8C224F-6E4F-4BE1-BAB8-C75D3F283F83}" srcOrd="0" destOrd="0" presId="urn:microsoft.com/office/officeart/2005/8/layout/hierarchy3"/>
    <dgm:cxn modelId="{64C82F74-783E-4E45-92E8-D24AD02449D9}" type="presParOf" srcId="{6D01D8D2-DC56-4A4E-BE7B-262EE999C37D}" destId="{A46F85CB-49BE-4404-9344-6AE6E427E64C}" srcOrd="1" destOrd="0" presId="urn:microsoft.com/office/officeart/2005/8/layout/hierarchy3"/>
    <dgm:cxn modelId="{690C8FA0-1A8D-4655-8DE9-D77081CA0CD5}" type="presParOf" srcId="{FB3075A7-8ED5-4D26-83C0-4242595105CD}" destId="{CCEE8AD3-EA75-4963-AFCA-9F097E18E3C3}" srcOrd="1" destOrd="0" presId="urn:microsoft.com/office/officeart/2005/8/layout/hierarchy3"/>
    <dgm:cxn modelId="{3949927B-1926-42FB-B6C2-F8DB6070C7E4}" type="presParOf" srcId="{CCEE8AD3-EA75-4963-AFCA-9F097E18E3C3}" destId="{79F02D2A-7E9E-4AB1-876A-04DA4C7A92C1}" srcOrd="0" destOrd="0" presId="urn:microsoft.com/office/officeart/2005/8/layout/hierarchy3"/>
    <dgm:cxn modelId="{A8E003BF-7971-4F8D-B865-53C6EE3DA1B9}" type="presParOf" srcId="{CCEE8AD3-EA75-4963-AFCA-9F097E18E3C3}" destId="{2DA9DF4A-BBFE-4810-9094-13D692B6C60C}" srcOrd="1" destOrd="0" presId="urn:microsoft.com/office/officeart/2005/8/layout/hierarchy3"/>
    <dgm:cxn modelId="{AF2113F8-B56D-41CA-BABD-55F04803BB13}" type="presParOf" srcId="{CCEE8AD3-EA75-4963-AFCA-9F097E18E3C3}" destId="{282759F3-0951-4ECD-A912-03A49732D912}" srcOrd="2" destOrd="0" presId="urn:microsoft.com/office/officeart/2005/8/layout/hierarchy3"/>
    <dgm:cxn modelId="{3FBD2456-3C67-4294-AA4C-E04FC17D2FCD}" type="presParOf" srcId="{CCEE8AD3-EA75-4963-AFCA-9F097E18E3C3}" destId="{E047D5B2-86DF-4379-A563-92C7043BE3BE}"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BBF683-1CD4-423A-AEE5-CC97E9A77F8E}"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pPr rtl="1"/>
          <a:endParaRPr lang="ar-SA"/>
        </a:p>
      </dgm:t>
    </dgm:pt>
    <dgm:pt modelId="{F2323754-8E19-46E3-BD12-006BDE4BBE1C}">
      <dgm:prSet phldrT="[نص]" custT="1"/>
      <dgm:spPr/>
      <dgm:t>
        <a:bodyPr/>
        <a:lstStyle/>
        <a:p>
          <a:pPr rtl="1"/>
          <a:r>
            <a:rPr lang="ar-IQ" sz="3200" b="1" dirty="0" smtClean="0"/>
            <a:t>وسائل الاتصال الحديثة </a:t>
          </a:r>
          <a:endParaRPr lang="ar-SA" sz="3200" b="1" dirty="0" smtClean="0"/>
        </a:p>
      </dgm:t>
    </dgm:pt>
    <dgm:pt modelId="{416F71BD-D941-46B7-B54F-D28B7DB04505}" type="parTrans" cxnId="{506E8732-D011-4BA5-8902-544AD3638614}">
      <dgm:prSet/>
      <dgm:spPr/>
      <dgm:t>
        <a:bodyPr/>
        <a:lstStyle/>
        <a:p>
          <a:pPr rtl="1"/>
          <a:endParaRPr lang="ar-SA"/>
        </a:p>
      </dgm:t>
    </dgm:pt>
    <dgm:pt modelId="{99AF8600-CFED-47BD-9D1C-77B883128FF1}" type="sibTrans" cxnId="{506E8732-D011-4BA5-8902-544AD3638614}">
      <dgm:prSet/>
      <dgm:spPr/>
      <dgm:t>
        <a:bodyPr/>
        <a:lstStyle/>
        <a:p>
          <a:pPr rtl="1"/>
          <a:endParaRPr lang="ar-SA"/>
        </a:p>
      </dgm:t>
    </dgm:pt>
    <dgm:pt modelId="{09B0473C-2C6B-4A91-AFB0-70B29845B1C7}">
      <dgm:prSet phldrT="[نص]" custT="1"/>
      <dgm:spPr/>
      <dgm:t>
        <a:bodyPr/>
        <a:lstStyle/>
        <a:p>
          <a:pPr rtl="1"/>
          <a:r>
            <a:rPr lang="ar-IQ" sz="2800" dirty="0" smtClean="0">
              <a:solidFill>
                <a:schemeClr val="accent6"/>
              </a:solidFill>
            </a:rPr>
            <a:t>مواقع التواصل الاجتماعي </a:t>
          </a:r>
        </a:p>
        <a:p>
          <a:pPr rtl="1"/>
          <a:r>
            <a:rPr lang="ar-IQ" sz="2800" dirty="0" err="1" smtClean="0">
              <a:solidFill>
                <a:schemeClr val="accent6"/>
              </a:solidFill>
            </a:rPr>
            <a:t>الفيس</a:t>
          </a:r>
          <a:r>
            <a:rPr lang="ar-IQ" sz="2800" dirty="0" smtClean="0">
              <a:solidFill>
                <a:schemeClr val="accent6"/>
              </a:solidFill>
            </a:rPr>
            <a:t> </a:t>
          </a:r>
          <a:r>
            <a:rPr lang="ar-IQ" sz="2800" dirty="0" err="1" smtClean="0">
              <a:solidFill>
                <a:schemeClr val="accent6"/>
              </a:solidFill>
            </a:rPr>
            <a:t>بوك</a:t>
          </a:r>
          <a:endParaRPr lang="ar-IQ" sz="2800" dirty="0" smtClean="0">
            <a:solidFill>
              <a:schemeClr val="accent6"/>
            </a:solidFill>
          </a:endParaRPr>
        </a:p>
        <a:p>
          <a:pPr rtl="1"/>
          <a:r>
            <a:rPr lang="ar-IQ" sz="2800" dirty="0" err="1" smtClean="0">
              <a:solidFill>
                <a:schemeClr val="accent6"/>
              </a:solidFill>
            </a:rPr>
            <a:t>التويتر</a:t>
          </a:r>
          <a:endParaRPr lang="ar-IQ" sz="2800" dirty="0" smtClean="0">
            <a:solidFill>
              <a:schemeClr val="accent6"/>
            </a:solidFill>
          </a:endParaRPr>
        </a:p>
        <a:p>
          <a:pPr rtl="1"/>
          <a:r>
            <a:rPr lang="ar-IQ" sz="2800" dirty="0" err="1" smtClean="0">
              <a:solidFill>
                <a:schemeClr val="accent6"/>
              </a:solidFill>
            </a:rPr>
            <a:t>الانستكرام</a:t>
          </a:r>
          <a:endParaRPr lang="ar-SA" sz="2800" dirty="0">
            <a:solidFill>
              <a:schemeClr val="accent6"/>
            </a:solidFill>
          </a:endParaRPr>
        </a:p>
      </dgm:t>
    </dgm:pt>
    <dgm:pt modelId="{8D729BB5-FB45-4569-A9C9-7717D44865E6}" type="parTrans" cxnId="{9CDDF703-91B6-45EC-AF1B-0B57F9ED42D1}">
      <dgm:prSet/>
      <dgm:spPr/>
      <dgm:t>
        <a:bodyPr/>
        <a:lstStyle/>
        <a:p>
          <a:pPr rtl="1"/>
          <a:endParaRPr lang="ar-SA"/>
        </a:p>
      </dgm:t>
    </dgm:pt>
    <dgm:pt modelId="{1AE446ED-0EBE-4D18-91E4-862725D6F547}" type="sibTrans" cxnId="{9CDDF703-91B6-45EC-AF1B-0B57F9ED42D1}">
      <dgm:prSet/>
      <dgm:spPr/>
      <dgm:t>
        <a:bodyPr/>
        <a:lstStyle/>
        <a:p>
          <a:pPr rtl="1"/>
          <a:endParaRPr lang="ar-SA"/>
        </a:p>
      </dgm:t>
    </dgm:pt>
    <dgm:pt modelId="{AE4CBE7B-9D5C-4272-994B-046EBC10A5B2}">
      <dgm:prSet phldrT="[نص]" custT="1"/>
      <dgm:spPr/>
      <dgm:t>
        <a:bodyPr/>
        <a:lstStyle/>
        <a:p>
          <a:pPr rtl="1"/>
          <a:r>
            <a:rPr lang="ar-IQ" sz="2400" b="1" dirty="0" smtClean="0"/>
            <a:t>وسائل الاتصال المسموعة والمكتوبة</a:t>
          </a:r>
          <a:endParaRPr lang="ar-SA" sz="2400" b="1" dirty="0"/>
        </a:p>
      </dgm:t>
    </dgm:pt>
    <dgm:pt modelId="{40237A90-E688-40AE-BEDB-19B9BDB0B933}" type="parTrans" cxnId="{FCF55EF9-E73F-43BE-8247-A311C62EFE5A}">
      <dgm:prSet/>
      <dgm:spPr/>
      <dgm:t>
        <a:bodyPr/>
        <a:lstStyle/>
        <a:p>
          <a:pPr rtl="1"/>
          <a:endParaRPr lang="ar-SA"/>
        </a:p>
      </dgm:t>
    </dgm:pt>
    <dgm:pt modelId="{A75731E9-C768-49F0-900D-BD8FB41D215C}" type="sibTrans" cxnId="{FCF55EF9-E73F-43BE-8247-A311C62EFE5A}">
      <dgm:prSet/>
      <dgm:spPr/>
      <dgm:t>
        <a:bodyPr/>
        <a:lstStyle/>
        <a:p>
          <a:pPr rtl="1"/>
          <a:endParaRPr lang="ar-SA"/>
        </a:p>
      </dgm:t>
    </dgm:pt>
    <dgm:pt modelId="{13B0D56B-5444-42C5-987C-4DA1E14F2BC4}">
      <dgm:prSet phldrT="[نص]" custT="1"/>
      <dgm:spPr/>
      <dgm:t>
        <a:bodyPr/>
        <a:lstStyle/>
        <a:p>
          <a:pPr rtl="1"/>
          <a:r>
            <a:rPr lang="ar-IQ" sz="2800" dirty="0" smtClean="0">
              <a:solidFill>
                <a:schemeClr val="bg1"/>
              </a:solidFill>
            </a:rPr>
            <a:t>التلفاز-</a:t>
          </a:r>
          <a:r>
            <a:rPr lang="ar-IQ" sz="2800" dirty="0" err="1" smtClean="0">
              <a:solidFill>
                <a:schemeClr val="bg1"/>
              </a:solidFill>
            </a:rPr>
            <a:t>الأذاعة</a:t>
          </a:r>
          <a:r>
            <a:rPr lang="ar-IQ" sz="2800" dirty="0" smtClean="0">
              <a:solidFill>
                <a:schemeClr val="bg1"/>
              </a:solidFill>
            </a:rPr>
            <a:t> </a:t>
          </a:r>
          <a:r>
            <a:rPr lang="ar-IQ" sz="2800" dirty="0" err="1" smtClean="0">
              <a:solidFill>
                <a:schemeClr val="bg1"/>
              </a:solidFill>
            </a:rPr>
            <a:t>الصحف </a:t>
          </a:r>
          <a:r>
            <a:rPr lang="ar-IQ" sz="2800" dirty="0" smtClean="0">
              <a:solidFill>
                <a:schemeClr val="bg1"/>
              </a:solidFill>
            </a:rPr>
            <a:t>-السينما المسرح- المعرض </a:t>
          </a:r>
          <a:r>
            <a:rPr lang="ar-IQ" sz="2800" dirty="0" err="1" smtClean="0">
              <a:solidFill>
                <a:schemeClr val="bg1"/>
              </a:solidFill>
            </a:rPr>
            <a:t>المطوية </a:t>
          </a:r>
          <a:r>
            <a:rPr lang="ar-IQ" sz="2800" dirty="0" smtClean="0">
              <a:solidFill>
                <a:schemeClr val="bg1"/>
              </a:solidFill>
            </a:rPr>
            <a:t>- اللافته         </a:t>
          </a:r>
          <a:r>
            <a:rPr lang="ar-IQ" sz="2800" dirty="0" err="1" smtClean="0">
              <a:solidFill>
                <a:schemeClr val="bg1"/>
              </a:solidFill>
            </a:rPr>
            <a:t>الشعار </a:t>
          </a:r>
          <a:r>
            <a:rPr lang="ar-IQ" sz="2800" dirty="0" smtClean="0">
              <a:solidFill>
                <a:schemeClr val="bg1"/>
              </a:solidFill>
            </a:rPr>
            <a:t>- الكتاب</a:t>
          </a:r>
          <a:endParaRPr lang="ar-SA" sz="2800" dirty="0">
            <a:solidFill>
              <a:schemeClr val="bg1"/>
            </a:solidFill>
          </a:endParaRPr>
        </a:p>
      </dgm:t>
    </dgm:pt>
    <dgm:pt modelId="{6D127FA8-BD7D-49FC-812D-4EFFE80585A9}" type="parTrans" cxnId="{5AA6B498-0383-44A8-AF6B-108D73D86BEA}">
      <dgm:prSet/>
      <dgm:spPr/>
      <dgm:t>
        <a:bodyPr/>
        <a:lstStyle/>
        <a:p>
          <a:pPr rtl="1"/>
          <a:endParaRPr lang="ar-SA"/>
        </a:p>
      </dgm:t>
    </dgm:pt>
    <dgm:pt modelId="{4B2D842F-9598-4B11-8379-FF45184C2BE1}" type="sibTrans" cxnId="{5AA6B498-0383-44A8-AF6B-108D73D86BEA}">
      <dgm:prSet/>
      <dgm:spPr/>
      <dgm:t>
        <a:bodyPr/>
        <a:lstStyle/>
        <a:p>
          <a:pPr rtl="1"/>
          <a:endParaRPr lang="ar-SA"/>
        </a:p>
      </dgm:t>
    </dgm:pt>
    <dgm:pt modelId="{F7837801-7CC4-4169-8912-921037DDC6A6}" type="pres">
      <dgm:prSet presAssocID="{3ABBF683-1CD4-423A-AEE5-CC97E9A77F8E}" presName="Name0" presStyleCnt="0">
        <dgm:presLayoutVars>
          <dgm:chMax val="2"/>
          <dgm:dir/>
          <dgm:animOne val="branch"/>
          <dgm:animLvl val="lvl"/>
          <dgm:resizeHandles val="exact"/>
        </dgm:presLayoutVars>
      </dgm:prSet>
      <dgm:spPr/>
      <dgm:t>
        <a:bodyPr/>
        <a:lstStyle/>
        <a:p>
          <a:pPr rtl="1"/>
          <a:endParaRPr lang="ar-SA"/>
        </a:p>
      </dgm:t>
    </dgm:pt>
    <dgm:pt modelId="{F9233CC4-BE00-4451-898C-260BD5D850EE}" type="pres">
      <dgm:prSet presAssocID="{3ABBF683-1CD4-423A-AEE5-CC97E9A77F8E}" presName="Background" presStyleLbl="node1" presStyleIdx="0" presStyleCnt="1"/>
      <dgm:spPr/>
    </dgm:pt>
    <dgm:pt modelId="{9D01B724-F013-4B98-94AE-EB9CF5B9388A}" type="pres">
      <dgm:prSet presAssocID="{3ABBF683-1CD4-423A-AEE5-CC97E9A77F8E}" presName="Divider" presStyleLbl="callout" presStyleIdx="0" presStyleCnt="1"/>
      <dgm:spPr/>
    </dgm:pt>
    <dgm:pt modelId="{4E817AD5-6A09-4B5C-9925-D441640FA34B}" type="pres">
      <dgm:prSet presAssocID="{3ABBF683-1CD4-423A-AEE5-CC97E9A77F8E}" presName="ChildText1" presStyleLbl="revTx" presStyleIdx="0" presStyleCnt="0">
        <dgm:presLayoutVars>
          <dgm:chMax val="0"/>
          <dgm:chPref val="0"/>
          <dgm:bulletEnabled val="1"/>
        </dgm:presLayoutVars>
      </dgm:prSet>
      <dgm:spPr/>
      <dgm:t>
        <a:bodyPr/>
        <a:lstStyle/>
        <a:p>
          <a:pPr rtl="1"/>
          <a:endParaRPr lang="ar-SA"/>
        </a:p>
      </dgm:t>
    </dgm:pt>
    <dgm:pt modelId="{695CADDA-0CA1-4D28-9E34-6209A0341E77}" type="pres">
      <dgm:prSet presAssocID="{3ABBF683-1CD4-423A-AEE5-CC97E9A77F8E}" presName="ChildText2" presStyleLbl="revTx" presStyleIdx="0" presStyleCnt="0">
        <dgm:presLayoutVars>
          <dgm:chMax val="0"/>
          <dgm:chPref val="0"/>
          <dgm:bulletEnabled val="1"/>
        </dgm:presLayoutVars>
      </dgm:prSet>
      <dgm:spPr/>
      <dgm:t>
        <a:bodyPr/>
        <a:lstStyle/>
        <a:p>
          <a:pPr rtl="1"/>
          <a:endParaRPr lang="ar-SA"/>
        </a:p>
      </dgm:t>
    </dgm:pt>
    <dgm:pt modelId="{43B38E74-634A-45CA-8D6C-DC0CDF7F6695}" type="pres">
      <dgm:prSet presAssocID="{3ABBF683-1CD4-423A-AEE5-CC97E9A77F8E}" presName="ParentText1" presStyleLbl="revTx" presStyleIdx="0" presStyleCnt="0">
        <dgm:presLayoutVars>
          <dgm:chMax val="1"/>
          <dgm:chPref val="1"/>
        </dgm:presLayoutVars>
      </dgm:prSet>
      <dgm:spPr/>
      <dgm:t>
        <a:bodyPr/>
        <a:lstStyle/>
        <a:p>
          <a:pPr rtl="1"/>
          <a:endParaRPr lang="ar-SA"/>
        </a:p>
      </dgm:t>
    </dgm:pt>
    <dgm:pt modelId="{4532B1C2-63F8-4FB6-A4FA-36B90E58A7F8}" type="pres">
      <dgm:prSet presAssocID="{3ABBF683-1CD4-423A-AEE5-CC97E9A77F8E}" presName="ParentShape1" presStyleLbl="alignImgPlace1" presStyleIdx="0" presStyleCnt="2" custScaleX="159900" custScaleY="138889">
        <dgm:presLayoutVars/>
      </dgm:prSet>
      <dgm:spPr/>
      <dgm:t>
        <a:bodyPr/>
        <a:lstStyle/>
        <a:p>
          <a:pPr rtl="1"/>
          <a:endParaRPr lang="ar-SA"/>
        </a:p>
      </dgm:t>
    </dgm:pt>
    <dgm:pt modelId="{F100F5FD-0D03-4E87-9643-8CCFE82E49F5}" type="pres">
      <dgm:prSet presAssocID="{3ABBF683-1CD4-423A-AEE5-CC97E9A77F8E}" presName="ParentText2" presStyleLbl="revTx" presStyleIdx="0" presStyleCnt="0">
        <dgm:presLayoutVars>
          <dgm:chMax val="1"/>
          <dgm:chPref val="1"/>
        </dgm:presLayoutVars>
      </dgm:prSet>
      <dgm:spPr/>
      <dgm:t>
        <a:bodyPr/>
        <a:lstStyle/>
        <a:p>
          <a:pPr rtl="1"/>
          <a:endParaRPr lang="ar-SA"/>
        </a:p>
      </dgm:t>
    </dgm:pt>
    <dgm:pt modelId="{9354DF9E-86DD-4014-BB37-182B4B9E1C1F}" type="pres">
      <dgm:prSet presAssocID="{3ABBF683-1CD4-423A-AEE5-CC97E9A77F8E}" presName="ParentShape2" presStyleLbl="alignImgPlace1" presStyleIdx="1" presStyleCnt="2" custScaleX="152246" custScaleY="138889">
        <dgm:presLayoutVars/>
      </dgm:prSet>
      <dgm:spPr/>
      <dgm:t>
        <a:bodyPr/>
        <a:lstStyle/>
        <a:p>
          <a:pPr rtl="1"/>
          <a:endParaRPr lang="ar-SA"/>
        </a:p>
      </dgm:t>
    </dgm:pt>
  </dgm:ptLst>
  <dgm:cxnLst>
    <dgm:cxn modelId="{05934D9D-9722-44D7-8BE3-6B957B22E2EB}" type="presOf" srcId="{3ABBF683-1CD4-423A-AEE5-CC97E9A77F8E}" destId="{F7837801-7CC4-4169-8912-921037DDC6A6}" srcOrd="0" destOrd="0" presId="urn:microsoft.com/office/officeart/2009/3/layout/OpposingIdeas"/>
    <dgm:cxn modelId="{54F4E776-F729-4438-AE6C-31EF99E6A674}" type="presOf" srcId="{AE4CBE7B-9D5C-4272-994B-046EBC10A5B2}" destId="{9354DF9E-86DD-4014-BB37-182B4B9E1C1F}" srcOrd="1" destOrd="0" presId="urn:microsoft.com/office/officeart/2009/3/layout/OpposingIdeas"/>
    <dgm:cxn modelId="{6BE4FE39-644F-44E8-A103-B6362F249ADB}" type="presOf" srcId="{AE4CBE7B-9D5C-4272-994B-046EBC10A5B2}" destId="{F100F5FD-0D03-4E87-9643-8CCFE82E49F5}" srcOrd="0" destOrd="0" presId="urn:microsoft.com/office/officeart/2009/3/layout/OpposingIdeas"/>
    <dgm:cxn modelId="{F87D1C28-E600-4B09-B5F1-7F61ED633FB6}" type="presOf" srcId="{F2323754-8E19-46E3-BD12-006BDE4BBE1C}" destId="{4532B1C2-63F8-4FB6-A4FA-36B90E58A7F8}" srcOrd="1" destOrd="0" presId="urn:microsoft.com/office/officeart/2009/3/layout/OpposingIdeas"/>
    <dgm:cxn modelId="{66ED2E30-A5A1-4052-8E59-814929AC2FB3}" type="presOf" srcId="{09B0473C-2C6B-4A91-AFB0-70B29845B1C7}" destId="{4E817AD5-6A09-4B5C-9925-D441640FA34B}" srcOrd="0" destOrd="0" presId="urn:microsoft.com/office/officeart/2009/3/layout/OpposingIdeas"/>
    <dgm:cxn modelId="{F83DD3A3-56E5-4C8B-8314-6870A7B63BDE}" type="presOf" srcId="{13B0D56B-5444-42C5-987C-4DA1E14F2BC4}" destId="{695CADDA-0CA1-4D28-9E34-6209A0341E77}" srcOrd="0" destOrd="0" presId="urn:microsoft.com/office/officeart/2009/3/layout/OpposingIdeas"/>
    <dgm:cxn modelId="{7C290D92-9F31-4673-B8F9-8823BE2614E6}" type="presOf" srcId="{F2323754-8E19-46E3-BD12-006BDE4BBE1C}" destId="{43B38E74-634A-45CA-8D6C-DC0CDF7F6695}" srcOrd="0" destOrd="0" presId="urn:microsoft.com/office/officeart/2009/3/layout/OpposingIdeas"/>
    <dgm:cxn modelId="{5AA6B498-0383-44A8-AF6B-108D73D86BEA}" srcId="{AE4CBE7B-9D5C-4272-994B-046EBC10A5B2}" destId="{13B0D56B-5444-42C5-987C-4DA1E14F2BC4}" srcOrd="0" destOrd="0" parTransId="{6D127FA8-BD7D-49FC-812D-4EFFE80585A9}" sibTransId="{4B2D842F-9598-4B11-8379-FF45184C2BE1}"/>
    <dgm:cxn modelId="{506E8732-D011-4BA5-8902-544AD3638614}" srcId="{3ABBF683-1CD4-423A-AEE5-CC97E9A77F8E}" destId="{F2323754-8E19-46E3-BD12-006BDE4BBE1C}" srcOrd="0" destOrd="0" parTransId="{416F71BD-D941-46B7-B54F-D28B7DB04505}" sibTransId="{99AF8600-CFED-47BD-9D1C-77B883128FF1}"/>
    <dgm:cxn modelId="{FCF55EF9-E73F-43BE-8247-A311C62EFE5A}" srcId="{3ABBF683-1CD4-423A-AEE5-CC97E9A77F8E}" destId="{AE4CBE7B-9D5C-4272-994B-046EBC10A5B2}" srcOrd="1" destOrd="0" parTransId="{40237A90-E688-40AE-BEDB-19B9BDB0B933}" sibTransId="{A75731E9-C768-49F0-900D-BD8FB41D215C}"/>
    <dgm:cxn modelId="{9CDDF703-91B6-45EC-AF1B-0B57F9ED42D1}" srcId="{F2323754-8E19-46E3-BD12-006BDE4BBE1C}" destId="{09B0473C-2C6B-4A91-AFB0-70B29845B1C7}" srcOrd="0" destOrd="0" parTransId="{8D729BB5-FB45-4569-A9C9-7717D44865E6}" sibTransId="{1AE446ED-0EBE-4D18-91E4-862725D6F547}"/>
    <dgm:cxn modelId="{E1790EB7-73F7-43CF-9DD5-32CC160C0E44}" type="presParOf" srcId="{F7837801-7CC4-4169-8912-921037DDC6A6}" destId="{F9233CC4-BE00-4451-898C-260BD5D850EE}" srcOrd="0" destOrd="0" presId="urn:microsoft.com/office/officeart/2009/3/layout/OpposingIdeas"/>
    <dgm:cxn modelId="{0D00F496-CF04-4639-937C-B135E83E7C53}" type="presParOf" srcId="{F7837801-7CC4-4169-8912-921037DDC6A6}" destId="{9D01B724-F013-4B98-94AE-EB9CF5B9388A}" srcOrd="1" destOrd="0" presId="urn:microsoft.com/office/officeart/2009/3/layout/OpposingIdeas"/>
    <dgm:cxn modelId="{19967253-D9AE-4AA5-96AD-A3A7D791AEB4}" type="presParOf" srcId="{F7837801-7CC4-4169-8912-921037DDC6A6}" destId="{4E817AD5-6A09-4B5C-9925-D441640FA34B}" srcOrd="2" destOrd="0" presId="urn:microsoft.com/office/officeart/2009/3/layout/OpposingIdeas"/>
    <dgm:cxn modelId="{726B13D2-A509-4C24-B6D4-E66B387832BC}" type="presParOf" srcId="{F7837801-7CC4-4169-8912-921037DDC6A6}" destId="{695CADDA-0CA1-4D28-9E34-6209A0341E77}" srcOrd="3" destOrd="0" presId="urn:microsoft.com/office/officeart/2009/3/layout/OpposingIdeas"/>
    <dgm:cxn modelId="{66A99E56-D569-4B59-B974-4CF1A1790C3E}" type="presParOf" srcId="{F7837801-7CC4-4169-8912-921037DDC6A6}" destId="{43B38E74-634A-45CA-8D6C-DC0CDF7F6695}" srcOrd="4" destOrd="0" presId="urn:microsoft.com/office/officeart/2009/3/layout/OpposingIdeas"/>
    <dgm:cxn modelId="{17387A29-0207-485C-8D6A-F890AA338998}" type="presParOf" srcId="{F7837801-7CC4-4169-8912-921037DDC6A6}" destId="{4532B1C2-63F8-4FB6-A4FA-36B90E58A7F8}" srcOrd="5" destOrd="0" presId="urn:microsoft.com/office/officeart/2009/3/layout/OpposingIdeas"/>
    <dgm:cxn modelId="{0F376F20-A284-4997-A730-ED385AD84E63}" type="presParOf" srcId="{F7837801-7CC4-4169-8912-921037DDC6A6}" destId="{F100F5FD-0D03-4E87-9643-8CCFE82E49F5}" srcOrd="6" destOrd="0" presId="urn:microsoft.com/office/officeart/2009/3/layout/OpposingIdeas"/>
    <dgm:cxn modelId="{A7D4D115-6180-4E1C-8377-B858389E58E2}" type="presParOf" srcId="{F7837801-7CC4-4169-8912-921037DDC6A6}" destId="{9354DF9E-86DD-4014-BB37-182B4B9E1C1F}" srcOrd="7" destOrd="0" presId="urn:microsoft.com/office/officeart/2009/3/layout/OpposingIdea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4998EA4-942A-4320-8168-9CD75B13CC47}" type="doc">
      <dgm:prSet loTypeId="urn:microsoft.com/office/officeart/2005/8/layout/pyramid2" loCatId="list" qsTypeId="urn:microsoft.com/office/officeart/2005/8/quickstyle/simple1" qsCatId="simple" csTypeId="urn:microsoft.com/office/officeart/2005/8/colors/accent1_2" csCatId="accent1" phldr="1"/>
      <dgm:spPr/>
    </dgm:pt>
    <dgm:pt modelId="{445A85B5-956C-4B9F-8D75-BC2056E46F75}">
      <dgm:prSet phldrT="[نص]"/>
      <dgm:spPr/>
      <dgm:t>
        <a:bodyPr/>
        <a:lstStyle/>
        <a:p>
          <a:pPr rtl="1"/>
          <a:r>
            <a:rPr lang="ar-SA" dirty="0" smtClean="0"/>
            <a:t>العلاقة الزوجية</a:t>
          </a:r>
          <a:endParaRPr lang="ar-SA" dirty="0"/>
        </a:p>
      </dgm:t>
    </dgm:pt>
    <dgm:pt modelId="{DB49F376-83E6-4BEB-9204-988FAAF88533}" type="parTrans" cxnId="{2C0DE9D5-82D1-4FA9-9667-35EB007B9E08}">
      <dgm:prSet/>
      <dgm:spPr/>
      <dgm:t>
        <a:bodyPr/>
        <a:lstStyle/>
        <a:p>
          <a:pPr rtl="1"/>
          <a:endParaRPr lang="ar-SA"/>
        </a:p>
      </dgm:t>
    </dgm:pt>
    <dgm:pt modelId="{A8D8B13B-EBA4-49E5-80F1-94576CF638EF}" type="sibTrans" cxnId="{2C0DE9D5-82D1-4FA9-9667-35EB007B9E08}">
      <dgm:prSet/>
      <dgm:spPr/>
      <dgm:t>
        <a:bodyPr/>
        <a:lstStyle/>
        <a:p>
          <a:pPr rtl="1"/>
          <a:endParaRPr lang="ar-SA"/>
        </a:p>
      </dgm:t>
    </dgm:pt>
    <dgm:pt modelId="{F3F455FE-55DB-48D2-A90A-E54FA3919E9D}">
      <dgm:prSet phldrT="[نص]"/>
      <dgm:spPr/>
      <dgm:t>
        <a:bodyPr/>
        <a:lstStyle/>
        <a:p>
          <a:pPr rtl="1"/>
          <a:r>
            <a:rPr lang="ar-SA" dirty="0" smtClean="0"/>
            <a:t>العلاقة الوالدية</a:t>
          </a:r>
          <a:endParaRPr lang="ar-SA" dirty="0"/>
        </a:p>
      </dgm:t>
    </dgm:pt>
    <dgm:pt modelId="{1762C569-F4BA-412B-8BA0-42C8011F89DA}" type="parTrans" cxnId="{CCDF9B5F-EC78-430F-83F7-143315C001A4}">
      <dgm:prSet/>
      <dgm:spPr/>
      <dgm:t>
        <a:bodyPr/>
        <a:lstStyle/>
        <a:p>
          <a:pPr rtl="1"/>
          <a:endParaRPr lang="ar-SA"/>
        </a:p>
      </dgm:t>
    </dgm:pt>
    <dgm:pt modelId="{77F35C07-7DD4-4BBB-BF5F-B6FCEECFFF01}" type="sibTrans" cxnId="{CCDF9B5F-EC78-430F-83F7-143315C001A4}">
      <dgm:prSet/>
      <dgm:spPr/>
      <dgm:t>
        <a:bodyPr/>
        <a:lstStyle/>
        <a:p>
          <a:pPr rtl="1"/>
          <a:endParaRPr lang="ar-SA"/>
        </a:p>
      </dgm:t>
    </dgm:pt>
    <dgm:pt modelId="{BF86A79E-5BE9-4D5F-B088-A3633705F114}">
      <dgm:prSet phldrT="[نص]"/>
      <dgm:spPr/>
      <dgm:t>
        <a:bodyPr/>
        <a:lstStyle/>
        <a:p>
          <a:pPr rtl="1"/>
          <a:r>
            <a:rPr lang="ar-SA" dirty="0" smtClean="0"/>
            <a:t>العلاقة الأخوية</a:t>
          </a:r>
          <a:endParaRPr lang="ar-SA" dirty="0"/>
        </a:p>
      </dgm:t>
    </dgm:pt>
    <dgm:pt modelId="{A7A746C6-BACE-48DB-8019-1ACBD69A7487}" type="parTrans" cxnId="{6DFA6199-9570-4029-929A-4C6F760420D5}">
      <dgm:prSet/>
      <dgm:spPr/>
      <dgm:t>
        <a:bodyPr/>
        <a:lstStyle/>
        <a:p>
          <a:pPr rtl="1"/>
          <a:endParaRPr lang="ar-SA"/>
        </a:p>
      </dgm:t>
    </dgm:pt>
    <dgm:pt modelId="{8E053286-EE48-4863-A98A-3DFEE63F581A}" type="sibTrans" cxnId="{6DFA6199-9570-4029-929A-4C6F760420D5}">
      <dgm:prSet/>
      <dgm:spPr/>
      <dgm:t>
        <a:bodyPr/>
        <a:lstStyle/>
        <a:p>
          <a:pPr rtl="1"/>
          <a:endParaRPr lang="ar-SA"/>
        </a:p>
      </dgm:t>
    </dgm:pt>
    <dgm:pt modelId="{4DEA2C59-5859-4785-9D8E-0E4FC3EA8811}" type="pres">
      <dgm:prSet presAssocID="{24998EA4-942A-4320-8168-9CD75B13CC47}" presName="compositeShape" presStyleCnt="0">
        <dgm:presLayoutVars>
          <dgm:dir/>
          <dgm:resizeHandles/>
        </dgm:presLayoutVars>
      </dgm:prSet>
      <dgm:spPr/>
    </dgm:pt>
    <dgm:pt modelId="{2820C95B-D1DA-42B7-A643-9F9511E06A97}" type="pres">
      <dgm:prSet presAssocID="{24998EA4-942A-4320-8168-9CD75B13CC47}" presName="pyramid" presStyleLbl="node1" presStyleIdx="0" presStyleCnt="1"/>
      <dgm:spPr/>
    </dgm:pt>
    <dgm:pt modelId="{F4B7E06B-2556-450A-82D2-A5E1ECBF9643}" type="pres">
      <dgm:prSet presAssocID="{24998EA4-942A-4320-8168-9CD75B13CC47}" presName="theList" presStyleCnt="0"/>
      <dgm:spPr/>
    </dgm:pt>
    <dgm:pt modelId="{8C751340-6CA1-4DC7-9D0C-72DFF04767CA}" type="pres">
      <dgm:prSet presAssocID="{445A85B5-956C-4B9F-8D75-BC2056E46F75}" presName="aNode" presStyleLbl="fgAcc1" presStyleIdx="0" presStyleCnt="3">
        <dgm:presLayoutVars>
          <dgm:bulletEnabled val="1"/>
        </dgm:presLayoutVars>
      </dgm:prSet>
      <dgm:spPr/>
      <dgm:t>
        <a:bodyPr/>
        <a:lstStyle/>
        <a:p>
          <a:pPr rtl="1"/>
          <a:endParaRPr lang="ar-SA"/>
        </a:p>
      </dgm:t>
    </dgm:pt>
    <dgm:pt modelId="{C9FF18AA-D7C0-4BA7-B4D5-C4ADE36F2BEC}" type="pres">
      <dgm:prSet presAssocID="{445A85B5-956C-4B9F-8D75-BC2056E46F75}" presName="aSpace" presStyleCnt="0"/>
      <dgm:spPr/>
    </dgm:pt>
    <dgm:pt modelId="{EA9F09C3-5931-4A00-BE74-9F4E4087F26B}" type="pres">
      <dgm:prSet presAssocID="{F3F455FE-55DB-48D2-A90A-E54FA3919E9D}" presName="aNode" presStyleLbl="fgAcc1" presStyleIdx="1" presStyleCnt="3">
        <dgm:presLayoutVars>
          <dgm:bulletEnabled val="1"/>
        </dgm:presLayoutVars>
      </dgm:prSet>
      <dgm:spPr/>
      <dgm:t>
        <a:bodyPr/>
        <a:lstStyle/>
        <a:p>
          <a:pPr rtl="1"/>
          <a:endParaRPr lang="ar-SA"/>
        </a:p>
      </dgm:t>
    </dgm:pt>
    <dgm:pt modelId="{2F7C99D0-97CA-4202-83D5-09CF32A36B64}" type="pres">
      <dgm:prSet presAssocID="{F3F455FE-55DB-48D2-A90A-E54FA3919E9D}" presName="aSpace" presStyleCnt="0"/>
      <dgm:spPr/>
    </dgm:pt>
    <dgm:pt modelId="{A101AECE-5D6F-4B8C-A24A-62CA36B299BF}" type="pres">
      <dgm:prSet presAssocID="{BF86A79E-5BE9-4D5F-B088-A3633705F114}" presName="aNode" presStyleLbl="fgAcc1" presStyleIdx="2" presStyleCnt="3">
        <dgm:presLayoutVars>
          <dgm:bulletEnabled val="1"/>
        </dgm:presLayoutVars>
      </dgm:prSet>
      <dgm:spPr/>
      <dgm:t>
        <a:bodyPr/>
        <a:lstStyle/>
        <a:p>
          <a:pPr rtl="1"/>
          <a:endParaRPr lang="ar-SA"/>
        </a:p>
      </dgm:t>
    </dgm:pt>
    <dgm:pt modelId="{E127D72F-8D1B-4F88-88F4-048C918169F1}" type="pres">
      <dgm:prSet presAssocID="{BF86A79E-5BE9-4D5F-B088-A3633705F114}" presName="aSpace" presStyleCnt="0"/>
      <dgm:spPr/>
    </dgm:pt>
  </dgm:ptLst>
  <dgm:cxnLst>
    <dgm:cxn modelId="{E8532CF1-CDCD-4C5A-BB57-ABE1D7F68A3D}" type="presOf" srcId="{445A85B5-956C-4B9F-8D75-BC2056E46F75}" destId="{8C751340-6CA1-4DC7-9D0C-72DFF04767CA}" srcOrd="0" destOrd="0" presId="urn:microsoft.com/office/officeart/2005/8/layout/pyramid2"/>
    <dgm:cxn modelId="{CCDF9B5F-EC78-430F-83F7-143315C001A4}" srcId="{24998EA4-942A-4320-8168-9CD75B13CC47}" destId="{F3F455FE-55DB-48D2-A90A-E54FA3919E9D}" srcOrd="1" destOrd="0" parTransId="{1762C569-F4BA-412B-8BA0-42C8011F89DA}" sibTransId="{77F35C07-7DD4-4BBB-BF5F-B6FCEECFFF01}"/>
    <dgm:cxn modelId="{6DFA6199-9570-4029-929A-4C6F760420D5}" srcId="{24998EA4-942A-4320-8168-9CD75B13CC47}" destId="{BF86A79E-5BE9-4D5F-B088-A3633705F114}" srcOrd="2" destOrd="0" parTransId="{A7A746C6-BACE-48DB-8019-1ACBD69A7487}" sibTransId="{8E053286-EE48-4863-A98A-3DFEE63F581A}"/>
    <dgm:cxn modelId="{12A871C4-3B5E-410D-B6A7-1BA73FD15878}" type="presOf" srcId="{BF86A79E-5BE9-4D5F-B088-A3633705F114}" destId="{A101AECE-5D6F-4B8C-A24A-62CA36B299BF}" srcOrd="0" destOrd="0" presId="urn:microsoft.com/office/officeart/2005/8/layout/pyramid2"/>
    <dgm:cxn modelId="{2C0DE9D5-82D1-4FA9-9667-35EB007B9E08}" srcId="{24998EA4-942A-4320-8168-9CD75B13CC47}" destId="{445A85B5-956C-4B9F-8D75-BC2056E46F75}" srcOrd="0" destOrd="0" parTransId="{DB49F376-83E6-4BEB-9204-988FAAF88533}" sibTransId="{A8D8B13B-EBA4-49E5-80F1-94576CF638EF}"/>
    <dgm:cxn modelId="{96E6F71D-C803-4EC2-8E7F-C0E0FB4A4EAB}" type="presOf" srcId="{24998EA4-942A-4320-8168-9CD75B13CC47}" destId="{4DEA2C59-5859-4785-9D8E-0E4FC3EA8811}" srcOrd="0" destOrd="0" presId="urn:microsoft.com/office/officeart/2005/8/layout/pyramid2"/>
    <dgm:cxn modelId="{F40C940A-0E01-4E29-B4B5-386CCD2B4110}" type="presOf" srcId="{F3F455FE-55DB-48D2-A90A-E54FA3919E9D}" destId="{EA9F09C3-5931-4A00-BE74-9F4E4087F26B}" srcOrd="0" destOrd="0" presId="urn:microsoft.com/office/officeart/2005/8/layout/pyramid2"/>
    <dgm:cxn modelId="{8DB3F4B3-8E90-4309-A49D-466838B8A000}" type="presParOf" srcId="{4DEA2C59-5859-4785-9D8E-0E4FC3EA8811}" destId="{2820C95B-D1DA-42B7-A643-9F9511E06A97}" srcOrd="0" destOrd="0" presId="urn:microsoft.com/office/officeart/2005/8/layout/pyramid2"/>
    <dgm:cxn modelId="{8F0A6BCD-95CE-4AEF-BC1B-041394939CA8}" type="presParOf" srcId="{4DEA2C59-5859-4785-9D8E-0E4FC3EA8811}" destId="{F4B7E06B-2556-450A-82D2-A5E1ECBF9643}" srcOrd="1" destOrd="0" presId="urn:microsoft.com/office/officeart/2005/8/layout/pyramid2"/>
    <dgm:cxn modelId="{CB9E24B5-0AE0-4E72-BE6E-62963D89D498}" type="presParOf" srcId="{F4B7E06B-2556-450A-82D2-A5E1ECBF9643}" destId="{8C751340-6CA1-4DC7-9D0C-72DFF04767CA}" srcOrd="0" destOrd="0" presId="urn:microsoft.com/office/officeart/2005/8/layout/pyramid2"/>
    <dgm:cxn modelId="{1FFACA33-E911-4507-AFB9-1BA84FB2AE49}" type="presParOf" srcId="{F4B7E06B-2556-450A-82D2-A5E1ECBF9643}" destId="{C9FF18AA-D7C0-4BA7-B4D5-C4ADE36F2BEC}" srcOrd="1" destOrd="0" presId="urn:microsoft.com/office/officeart/2005/8/layout/pyramid2"/>
    <dgm:cxn modelId="{C4036CE6-E000-462E-89B3-E711FDA17BC4}" type="presParOf" srcId="{F4B7E06B-2556-450A-82D2-A5E1ECBF9643}" destId="{EA9F09C3-5931-4A00-BE74-9F4E4087F26B}" srcOrd="2" destOrd="0" presId="urn:microsoft.com/office/officeart/2005/8/layout/pyramid2"/>
    <dgm:cxn modelId="{882567AB-D50C-4799-88B8-258E5645F7CF}" type="presParOf" srcId="{F4B7E06B-2556-450A-82D2-A5E1ECBF9643}" destId="{2F7C99D0-97CA-4202-83D5-09CF32A36B64}" srcOrd="3" destOrd="0" presId="urn:microsoft.com/office/officeart/2005/8/layout/pyramid2"/>
    <dgm:cxn modelId="{1E71A8EC-6B57-42A6-834E-48E1BBD0C8B7}" type="presParOf" srcId="{F4B7E06B-2556-450A-82D2-A5E1ECBF9643}" destId="{A101AECE-5D6F-4B8C-A24A-62CA36B299BF}" srcOrd="4" destOrd="0" presId="urn:microsoft.com/office/officeart/2005/8/layout/pyramid2"/>
    <dgm:cxn modelId="{8A9F6995-5D30-4D75-BDE4-FAC7D4A33701}" type="presParOf" srcId="{F4B7E06B-2556-450A-82D2-A5E1ECBF9643}" destId="{E127D72F-8D1B-4F88-88F4-048C918169F1}"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CF5C89-E543-4ED1-8742-660AD2EB4EC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pPr rtl="1"/>
          <a:endParaRPr lang="ar-SA"/>
        </a:p>
      </dgm:t>
    </dgm:pt>
    <dgm:pt modelId="{D988A715-558F-4120-92FD-C33D697AB73B}">
      <dgm:prSet phldrT="[نص]" custT="1"/>
      <dgm:spPr/>
      <dgm:t>
        <a:bodyPr/>
        <a:lstStyle/>
        <a:p>
          <a:pPr rtl="1"/>
          <a:r>
            <a:rPr lang="ar-SA" sz="4000" b="1" dirty="0" smtClean="0"/>
            <a:t>عناصر تدعم وتساند تماسك </a:t>
          </a:r>
          <a:r>
            <a:rPr lang="ar-SA" sz="4000" b="1" smtClean="0"/>
            <a:t>الحياة الاسرية</a:t>
          </a:r>
          <a:endParaRPr lang="ar-SA" sz="4000" b="1" dirty="0"/>
        </a:p>
      </dgm:t>
    </dgm:pt>
    <dgm:pt modelId="{FAF34C25-D118-4117-AF74-20C40D583FFF}" type="parTrans" cxnId="{F7DD9F91-6FFF-4252-A0D2-778FE9180ED0}">
      <dgm:prSet/>
      <dgm:spPr/>
      <dgm:t>
        <a:bodyPr/>
        <a:lstStyle/>
        <a:p>
          <a:pPr rtl="1"/>
          <a:endParaRPr lang="ar-SA"/>
        </a:p>
      </dgm:t>
    </dgm:pt>
    <dgm:pt modelId="{09B27DBA-EC31-4B74-B48E-4E5FAE2AC531}" type="sibTrans" cxnId="{F7DD9F91-6FFF-4252-A0D2-778FE9180ED0}">
      <dgm:prSet/>
      <dgm:spPr/>
      <dgm:t>
        <a:bodyPr/>
        <a:lstStyle/>
        <a:p>
          <a:pPr rtl="1"/>
          <a:endParaRPr lang="ar-SA"/>
        </a:p>
      </dgm:t>
    </dgm:pt>
    <dgm:pt modelId="{2DFAB6A3-F808-4C3F-8A15-612E463E8945}">
      <dgm:prSet phldrT="[نص]" custT="1"/>
      <dgm:spPr/>
      <dgm:t>
        <a:bodyPr/>
        <a:lstStyle/>
        <a:p>
          <a:pPr rtl="1"/>
          <a:r>
            <a:rPr lang="ar-SA" sz="3200" b="1" dirty="0" smtClean="0"/>
            <a:t>التسلح بالأخلاق</a:t>
          </a:r>
          <a:endParaRPr lang="ar-SA" sz="3200" b="1" dirty="0"/>
        </a:p>
      </dgm:t>
    </dgm:pt>
    <dgm:pt modelId="{37856584-68B3-4BB2-AA62-66A472B3F99C}" type="parTrans" cxnId="{D37F236C-68E3-48C6-8C1D-68A6DDB768DE}">
      <dgm:prSet/>
      <dgm:spPr/>
      <dgm:t>
        <a:bodyPr/>
        <a:lstStyle/>
        <a:p>
          <a:pPr rtl="1"/>
          <a:endParaRPr lang="ar-SA"/>
        </a:p>
      </dgm:t>
    </dgm:pt>
    <dgm:pt modelId="{B17793AF-3CDD-4154-8ECB-7338ADEB2583}" type="sibTrans" cxnId="{D37F236C-68E3-48C6-8C1D-68A6DDB768DE}">
      <dgm:prSet/>
      <dgm:spPr/>
      <dgm:t>
        <a:bodyPr/>
        <a:lstStyle/>
        <a:p>
          <a:pPr rtl="1"/>
          <a:endParaRPr lang="ar-SA"/>
        </a:p>
      </dgm:t>
    </dgm:pt>
    <dgm:pt modelId="{8368944B-7673-456D-BDD0-8B5D1459900E}">
      <dgm:prSet phldrT="[نص]" custT="1"/>
      <dgm:spPr/>
      <dgm:t>
        <a:bodyPr/>
        <a:lstStyle/>
        <a:p>
          <a:pPr rtl="1"/>
          <a:r>
            <a:rPr lang="ar-SA" sz="3200" b="1" dirty="0" smtClean="0"/>
            <a:t>مستوي معيشة لائق</a:t>
          </a:r>
          <a:endParaRPr lang="ar-SA" sz="3200" b="1" dirty="0"/>
        </a:p>
      </dgm:t>
    </dgm:pt>
    <dgm:pt modelId="{5CC4A50E-AEB3-4FBF-B1C9-9E01BC147BAD}" type="parTrans" cxnId="{B2FDE9BC-025B-4585-8010-EBD1B08FED3C}">
      <dgm:prSet/>
      <dgm:spPr/>
      <dgm:t>
        <a:bodyPr/>
        <a:lstStyle/>
        <a:p>
          <a:pPr rtl="1"/>
          <a:endParaRPr lang="ar-SA"/>
        </a:p>
      </dgm:t>
    </dgm:pt>
    <dgm:pt modelId="{C90DDD26-2E39-4F72-BAA0-5094529E3307}" type="sibTrans" cxnId="{B2FDE9BC-025B-4585-8010-EBD1B08FED3C}">
      <dgm:prSet/>
      <dgm:spPr/>
      <dgm:t>
        <a:bodyPr/>
        <a:lstStyle/>
        <a:p>
          <a:pPr rtl="1"/>
          <a:endParaRPr lang="ar-SA"/>
        </a:p>
      </dgm:t>
    </dgm:pt>
    <dgm:pt modelId="{3E6C2B61-AB7D-4F8E-8C22-AC27C27F5F9C}">
      <dgm:prSet phldrT="[نص]" custT="1"/>
      <dgm:spPr/>
      <dgm:t>
        <a:bodyPr/>
        <a:lstStyle/>
        <a:p>
          <a:pPr rtl="1"/>
          <a:r>
            <a:rPr lang="ar-SA" sz="3200" b="1" dirty="0" smtClean="0"/>
            <a:t>مسايرة عادات المجتمع وتقاليده</a:t>
          </a:r>
          <a:endParaRPr lang="ar-SA" sz="3200" b="1" dirty="0"/>
        </a:p>
      </dgm:t>
    </dgm:pt>
    <dgm:pt modelId="{667C268C-E370-46D7-8FA2-1228B580F75C}" type="parTrans" cxnId="{A71D1294-2853-4E38-B90C-E88558E6168F}">
      <dgm:prSet/>
      <dgm:spPr/>
      <dgm:t>
        <a:bodyPr/>
        <a:lstStyle/>
        <a:p>
          <a:pPr rtl="1"/>
          <a:endParaRPr lang="ar-SA"/>
        </a:p>
      </dgm:t>
    </dgm:pt>
    <dgm:pt modelId="{6EED0F57-5645-46FA-B529-42B5B4E34556}" type="sibTrans" cxnId="{A71D1294-2853-4E38-B90C-E88558E6168F}">
      <dgm:prSet/>
      <dgm:spPr/>
      <dgm:t>
        <a:bodyPr/>
        <a:lstStyle/>
        <a:p>
          <a:pPr rtl="1"/>
          <a:endParaRPr lang="ar-SA"/>
        </a:p>
      </dgm:t>
    </dgm:pt>
    <dgm:pt modelId="{84A3556D-9821-4D17-A5B3-BE3480E5DF09}" type="pres">
      <dgm:prSet presAssocID="{A2CF5C89-E543-4ED1-8742-660AD2EB4EC2}" presName="Name0" presStyleCnt="0">
        <dgm:presLayoutVars>
          <dgm:chPref val="1"/>
          <dgm:dir/>
          <dgm:animOne val="branch"/>
          <dgm:animLvl val="lvl"/>
          <dgm:resizeHandles val="exact"/>
        </dgm:presLayoutVars>
      </dgm:prSet>
      <dgm:spPr/>
      <dgm:t>
        <a:bodyPr/>
        <a:lstStyle/>
        <a:p>
          <a:pPr rtl="1"/>
          <a:endParaRPr lang="ar-SA"/>
        </a:p>
      </dgm:t>
    </dgm:pt>
    <dgm:pt modelId="{AA0AA1A4-C3A9-46C5-9F54-08E5D9AFFB08}" type="pres">
      <dgm:prSet presAssocID="{D988A715-558F-4120-92FD-C33D697AB73B}" presName="root1" presStyleCnt="0"/>
      <dgm:spPr/>
    </dgm:pt>
    <dgm:pt modelId="{F9405598-FC43-40AA-AAF3-AF68126B4E4F}" type="pres">
      <dgm:prSet presAssocID="{D988A715-558F-4120-92FD-C33D697AB73B}" presName="LevelOneTextNode" presStyleLbl="node0" presStyleIdx="0" presStyleCnt="1" custScaleX="203610" custLinFactNeighborX="13679" custLinFactNeighborY="-2058">
        <dgm:presLayoutVars>
          <dgm:chPref val="3"/>
        </dgm:presLayoutVars>
      </dgm:prSet>
      <dgm:spPr/>
      <dgm:t>
        <a:bodyPr/>
        <a:lstStyle/>
        <a:p>
          <a:pPr rtl="1"/>
          <a:endParaRPr lang="ar-SA"/>
        </a:p>
      </dgm:t>
    </dgm:pt>
    <dgm:pt modelId="{A3ECD8D4-399F-4CBE-9038-824B4A42A1FC}" type="pres">
      <dgm:prSet presAssocID="{D988A715-558F-4120-92FD-C33D697AB73B}" presName="level2hierChild" presStyleCnt="0"/>
      <dgm:spPr/>
    </dgm:pt>
    <dgm:pt modelId="{C7A57D31-2D5B-40AF-B7C0-0B31EECB2F99}" type="pres">
      <dgm:prSet presAssocID="{37856584-68B3-4BB2-AA62-66A472B3F99C}" presName="conn2-1" presStyleLbl="parChTrans1D2" presStyleIdx="0" presStyleCnt="3"/>
      <dgm:spPr/>
      <dgm:t>
        <a:bodyPr/>
        <a:lstStyle/>
        <a:p>
          <a:pPr rtl="1"/>
          <a:endParaRPr lang="ar-SA"/>
        </a:p>
      </dgm:t>
    </dgm:pt>
    <dgm:pt modelId="{31F213B0-4EE9-4801-A3DB-914EB64F0E0A}" type="pres">
      <dgm:prSet presAssocID="{37856584-68B3-4BB2-AA62-66A472B3F99C}" presName="connTx" presStyleLbl="parChTrans1D2" presStyleIdx="0" presStyleCnt="3"/>
      <dgm:spPr/>
      <dgm:t>
        <a:bodyPr/>
        <a:lstStyle/>
        <a:p>
          <a:pPr rtl="1"/>
          <a:endParaRPr lang="ar-SA"/>
        </a:p>
      </dgm:t>
    </dgm:pt>
    <dgm:pt modelId="{4D03F05B-4230-42F0-B102-8F94B72D81B2}" type="pres">
      <dgm:prSet presAssocID="{2DFAB6A3-F808-4C3F-8A15-612E463E8945}" presName="root2" presStyleCnt="0"/>
      <dgm:spPr/>
    </dgm:pt>
    <dgm:pt modelId="{3E5E28DE-4CC7-479E-9486-ADD7C7E8AAC1}" type="pres">
      <dgm:prSet presAssocID="{2DFAB6A3-F808-4C3F-8A15-612E463E8945}" presName="LevelTwoTextNode" presStyleLbl="node2" presStyleIdx="0" presStyleCnt="3" custLinFactNeighborX="1049" custLinFactNeighborY="4286">
        <dgm:presLayoutVars>
          <dgm:chPref val="3"/>
        </dgm:presLayoutVars>
      </dgm:prSet>
      <dgm:spPr/>
      <dgm:t>
        <a:bodyPr/>
        <a:lstStyle/>
        <a:p>
          <a:pPr rtl="1"/>
          <a:endParaRPr lang="ar-SA"/>
        </a:p>
      </dgm:t>
    </dgm:pt>
    <dgm:pt modelId="{69DED91F-81CC-49D7-AEF2-7255132AB965}" type="pres">
      <dgm:prSet presAssocID="{2DFAB6A3-F808-4C3F-8A15-612E463E8945}" presName="level3hierChild" presStyleCnt="0"/>
      <dgm:spPr/>
    </dgm:pt>
    <dgm:pt modelId="{0C4467BB-05F8-443B-9739-EDEA66301626}" type="pres">
      <dgm:prSet presAssocID="{5CC4A50E-AEB3-4FBF-B1C9-9E01BC147BAD}" presName="conn2-1" presStyleLbl="parChTrans1D2" presStyleIdx="1" presStyleCnt="3"/>
      <dgm:spPr/>
      <dgm:t>
        <a:bodyPr/>
        <a:lstStyle/>
        <a:p>
          <a:pPr rtl="1"/>
          <a:endParaRPr lang="ar-SA"/>
        </a:p>
      </dgm:t>
    </dgm:pt>
    <dgm:pt modelId="{7F5AF506-0476-4768-985D-2368CD69D048}" type="pres">
      <dgm:prSet presAssocID="{5CC4A50E-AEB3-4FBF-B1C9-9E01BC147BAD}" presName="connTx" presStyleLbl="parChTrans1D2" presStyleIdx="1" presStyleCnt="3"/>
      <dgm:spPr/>
      <dgm:t>
        <a:bodyPr/>
        <a:lstStyle/>
        <a:p>
          <a:pPr rtl="1"/>
          <a:endParaRPr lang="ar-SA"/>
        </a:p>
      </dgm:t>
    </dgm:pt>
    <dgm:pt modelId="{C2FC4F1C-FFC7-4B44-B7B7-8AFC43B104A0}" type="pres">
      <dgm:prSet presAssocID="{8368944B-7673-456D-BDD0-8B5D1459900E}" presName="root2" presStyleCnt="0"/>
      <dgm:spPr/>
    </dgm:pt>
    <dgm:pt modelId="{D91200C3-6D92-4964-AA45-BBBB0D9F9FE3}" type="pres">
      <dgm:prSet presAssocID="{8368944B-7673-456D-BDD0-8B5D1459900E}" presName="LevelTwoTextNode" presStyleLbl="node2" presStyleIdx="1" presStyleCnt="3">
        <dgm:presLayoutVars>
          <dgm:chPref val="3"/>
        </dgm:presLayoutVars>
      </dgm:prSet>
      <dgm:spPr/>
      <dgm:t>
        <a:bodyPr/>
        <a:lstStyle/>
        <a:p>
          <a:pPr rtl="1"/>
          <a:endParaRPr lang="ar-SA"/>
        </a:p>
      </dgm:t>
    </dgm:pt>
    <dgm:pt modelId="{30612968-9D0B-4A7C-94BB-921750455A77}" type="pres">
      <dgm:prSet presAssocID="{8368944B-7673-456D-BDD0-8B5D1459900E}" presName="level3hierChild" presStyleCnt="0"/>
      <dgm:spPr/>
    </dgm:pt>
    <dgm:pt modelId="{D99BB443-A356-4DA6-B388-76E956847B5B}" type="pres">
      <dgm:prSet presAssocID="{667C268C-E370-46D7-8FA2-1228B580F75C}" presName="conn2-1" presStyleLbl="parChTrans1D2" presStyleIdx="2" presStyleCnt="3"/>
      <dgm:spPr/>
      <dgm:t>
        <a:bodyPr/>
        <a:lstStyle/>
        <a:p>
          <a:pPr rtl="1"/>
          <a:endParaRPr lang="ar-SA"/>
        </a:p>
      </dgm:t>
    </dgm:pt>
    <dgm:pt modelId="{640C53BD-002A-4A06-A6B2-25DCC7BB83F4}" type="pres">
      <dgm:prSet presAssocID="{667C268C-E370-46D7-8FA2-1228B580F75C}" presName="connTx" presStyleLbl="parChTrans1D2" presStyleIdx="2" presStyleCnt="3"/>
      <dgm:spPr/>
      <dgm:t>
        <a:bodyPr/>
        <a:lstStyle/>
        <a:p>
          <a:pPr rtl="1"/>
          <a:endParaRPr lang="ar-SA"/>
        </a:p>
      </dgm:t>
    </dgm:pt>
    <dgm:pt modelId="{1539E858-B9E9-47E1-BB35-5E77319AB95E}" type="pres">
      <dgm:prSet presAssocID="{3E6C2B61-AB7D-4F8E-8C22-AC27C27F5F9C}" presName="root2" presStyleCnt="0"/>
      <dgm:spPr/>
    </dgm:pt>
    <dgm:pt modelId="{7E031C41-D66F-4367-9111-8097E28A4C30}" type="pres">
      <dgm:prSet presAssocID="{3E6C2B61-AB7D-4F8E-8C22-AC27C27F5F9C}" presName="LevelTwoTextNode" presStyleLbl="node2" presStyleIdx="2" presStyleCnt="3">
        <dgm:presLayoutVars>
          <dgm:chPref val="3"/>
        </dgm:presLayoutVars>
      </dgm:prSet>
      <dgm:spPr/>
      <dgm:t>
        <a:bodyPr/>
        <a:lstStyle/>
        <a:p>
          <a:pPr rtl="1"/>
          <a:endParaRPr lang="ar-SA"/>
        </a:p>
      </dgm:t>
    </dgm:pt>
    <dgm:pt modelId="{28156039-0879-49A5-ADBA-3E2B74D00A70}" type="pres">
      <dgm:prSet presAssocID="{3E6C2B61-AB7D-4F8E-8C22-AC27C27F5F9C}" presName="level3hierChild" presStyleCnt="0"/>
      <dgm:spPr/>
    </dgm:pt>
  </dgm:ptLst>
  <dgm:cxnLst>
    <dgm:cxn modelId="{B3E6784F-6526-44DE-A2B4-7F67FF377CA2}" type="presOf" srcId="{8368944B-7673-456D-BDD0-8B5D1459900E}" destId="{D91200C3-6D92-4964-AA45-BBBB0D9F9FE3}" srcOrd="0" destOrd="0" presId="urn:microsoft.com/office/officeart/2008/layout/HorizontalMultiLevelHierarchy"/>
    <dgm:cxn modelId="{69C2B70C-EE31-4E89-B0CA-7D86732BB46D}" type="presOf" srcId="{5CC4A50E-AEB3-4FBF-B1C9-9E01BC147BAD}" destId="{0C4467BB-05F8-443B-9739-EDEA66301626}" srcOrd="0" destOrd="0" presId="urn:microsoft.com/office/officeart/2008/layout/HorizontalMultiLevelHierarchy"/>
    <dgm:cxn modelId="{E1178F63-3A9B-4358-BA7A-C00FDC2BF4C7}" type="presOf" srcId="{A2CF5C89-E543-4ED1-8742-660AD2EB4EC2}" destId="{84A3556D-9821-4D17-A5B3-BE3480E5DF09}" srcOrd="0" destOrd="0" presId="urn:microsoft.com/office/officeart/2008/layout/HorizontalMultiLevelHierarchy"/>
    <dgm:cxn modelId="{215908DA-1583-4E44-A28D-81D69317355B}" type="presOf" srcId="{37856584-68B3-4BB2-AA62-66A472B3F99C}" destId="{C7A57D31-2D5B-40AF-B7C0-0B31EECB2F99}" srcOrd="0" destOrd="0" presId="urn:microsoft.com/office/officeart/2008/layout/HorizontalMultiLevelHierarchy"/>
    <dgm:cxn modelId="{BC4EAE31-B747-4655-9175-DCD34EDAAC54}" type="presOf" srcId="{667C268C-E370-46D7-8FA2-1228B580F75C}" destId="{640C53BD-002A-4A06-A6B2-25DCC7BB83F4}" srcOrd="1" destOrd="0" presId="urn:microsoft.com/office/officeart/2008/layout/HorizontalMultiLevelHierarchy"/>
    <dgm:cxn modelId="{D37F236C-68E3-48C6-8C1D-68A6DDB768DE}" srcId="{D988A715-558F-4120-92FD-C33D697AB73B}" destId="{2DFAB6A3-F808-4C3F-8A15-612E463E8945}" srcOrd="0" destOrd="0" parTransId="{37856584-68B3-4BB2-AA62-66A472B3F99C}" sibTransId="{B17793AF-3CDD-4154-8ECB-7338ADEB2583}"/>
    <dgm:cxn modelId="{1407E04D-FF4C-4632-9D41-941AB3C2AF68}" type="presOf" srcId="{37856584-68B3-4BB2-AA62-66A472B3F99C}" destId="{31F213B0-4EE9-4801-A3DB-914EB64F0E0A}" srcOrd="1" destOrd="0" presId="urn:microsoft.com/office/officeart/2008/layout/HorizontalMultiLevelHierarchy"/>
    <dgm:cxn modelId="{45E06DBA-A06E-43E8-B173-4B0108035DF0}" type="presOf" srcId="{3E6C2B61-AB7D-4F8E-8C22-AC27C27F5F9C}" destId="{7E031C41-D66F-4367-9111-8097E28A4C30}" srcOrd="0" destOrd="0" presId="urn:microsoft.com/office/officeart/2008/layout/HorizontalMultiLevelHierarchy"/>
    <dgm:cxn modelId="{0C912E30-9761-4F74-A020-80F5A9D5CA7B}" type="presOf" srcId="{5CC4A50E-AEB3-4FBF-B1C9-9E01BC147BAD}" destId="{7F5AF506-0476-4768-985D-2368CD69D048}" srcOrd="1" destOrd="0" presId="urn:microsoft.com/office/officeart/2008/layout/HorizontalMultiLevelHierarchy"/>
    <dgm:cxn modelId="{F7DD9F91-6FFF-4252-A0D2-778FE9180ED0}" srcId="{A2CF5C89-E543-4ED1-8742-660AD2EB4EC2}" destId="{D988A715-558F-4120-92FD-C33D697AB73B}" srcOrd="0" destOrd="0" parTransId="{FAF34C25-D118-4117-AF74-20C40D583FFF}" sibTransId="{09B27DBA-EC31-4B74-B48E-4E5FAE2AC531}"/>
    <dgm:cxn modelId="{55AF49CE-FB6B-4958-90A1-DF812DBFC6A8}" type="presOf" srcId="{2DFAB6A3-F808-4C3F-8A15-612E463E8945}" destId="{3E5E28DE-4CC7-479E-9486-ADD7C7E8AAC1}" srcOrd="0" destOrd="0" presId="urn:microsoft.com/office/officeart/2008/layout/HorizontalMultiLevelHierarchy"/>
    <dgm:cxn modelId="{019D2701-9B99-4069-B742-DCFA6A3C8B11}" type="presOf" srcId="{667C268C-E370-46D7-8FA2-1228B580F75C}" destId="{D99BB443-A356-4DA6-B388-76E956847B5B}" srcOrd="0" destOrd="0" presId="urn:microsoft.com/office/officeart/2008/layout/HorizontalMultiLevelHierarchy"/>
    <dgm:cxn modelId="{A71D1294-2853-4E38-B90C-E88558E6168F}" srcId="{D988A715-558F-4120-92FD-C33D697AB73B}" destId="{3E6C2B61-AB7D-4F8E-8C22-AC27C27F5F9C}" srcOrd="2" destOrd="0" parTransId="{667C268C-E370-46D7-8FA2-1228B580F75C}" sibTransId="{6EED0F57-5645-46FA-B529-42B5B4E34556}"/>
    <dgm:cxn modelId="{8484F6E0-911D-4FFA-95C2-D40B7E16421B}" type="presOf" srcId="{D988A715-558F-4120-92FD-C33D697AB73B}" destId="{F9405598-FC43-40AA-AAF3-AF68126B4E4F}" srcOrd="0" destOrd="0" presId="urn:microsoft.com/office/officeart/2008/layout/HorizontalMultiLevelHierarchy"/>
    <dgm:cxn modelId="{B2FDE9BC-025B-4585-8010-EBD1B08FED3C}" srcId="{D988A715-558F-4120-92FD-C33D697AB73B}" destId="{8368944B-7673-456D-BDD0-8B5D1459900E}" srcOrd="1" destOrd="0" parTransId="{5CC4A50E-AEB3-4FBF-B1C9-9E01BC147BAD}" sibTransId="{C90DDD26-2E39-4F72-BAA0-5094529E3307}"/>
    <dgm:cxn modelId="{D2C8E4DC-3D84-4610-A278-375CC42A832B}" type="presParOf" srcId="{84A3556D-9821-4D17-A5B3-BE3480E5DF09}" destId="{AA0AA1A4-C3A9-46C5-9F54-08E5D9AFFB08}" srcOrd="0" destOrd="0" presId="urn:microsoft.com/office/officeart/2008/layout/HorizontalMultiLevelHierarchy"/>
    <dgm:cxn modelId="{5F7649B9-2F2C-4EBC-9552-8CAAA16CEB88}" type="presParOf" srcId="{AA0AA1A4-C3A9-46C5-9F54-08E5D9AFFB08}" destId="{F9405598-FC43-40AA-AAF3-AF68126B4E4F}" srcOrd="0" destOrd="0" presId="urn:microsoft.com/office/officeart/2008/layout/HorizontalMultiLevelHierarchy"/>
    <dgm:cxn modelId="{10E0A334-C65E-4815-B2DB-811A2F63323B}" type="presParOf" srcId="{AA0AA1A4-C3A9-46C5-9F54-08E5D9AFFB08}" destId="{A3ECD8D4-399F-4CBE-9038-824B4A42A1FC}" srcOrd="1" destOrd="0" presId="urn:microsoft.com/office/officeart/2008/layout/HorizontalMultiLevelHierarchy"/>
    <dgm:cxn modelId="{E5EA7795-56DE-45A7-B414-5D1F533AB4AA}" type="presParOf" srcId="{A3ECD8D4-399F-4CBE-9038-824B4A42A1FC}" destId="{C7A57D31-2D5B-40AF-B7C0-0B31EECB2F99}" srcOrd="0" destOrd="0" presId="urn:microsoft.com/office/officeart/2008/layout/HorizontalMultiLevelHierarchy"/>
    <dgm:cxn modelId="{8E15EBCB-52E3-4ACD-8C05-6A9EBCCCE965}" type="presParOf" srcId="{C7A57D31-2D5B-40AF-B7C0-0B31EECB2F99}" destId="{31F213B0-4EE9-4801-A3DB-914EB64F0E0A}" srcOrd="0" destOrd="0" presId="urn:microsoft.com/office/officeart/2008/layout/HorizontalMultiLevelHierarchy"/>
    <dgm:cxn modelId="{4C64237D-3172-4E81-8EFC-4D1B4666D408}" type="presParOf" srcId="{A3ECD8D4-399F-4CBE-9038-824B4A42A1FC}" destId="{4D03F05B-4230-42F0-B102-8F94B72D81B2}" srcOrd="1" destOrd="0" presId="urn:microsoft.com/office/officeart/2008/layout/HorizontalMultiLevelHierarchy"/>
    <dgm:cxn modelId="{ECCC9DCE-BFA8-4EF3-A6F1-DED4FE65200F}" type="presParOf" srcId="{4D03F05B-4230-42F0-B102-8F94B72D81B2}" destId="{3E5E28DE-4CC7-479E-9486-ADD7C7E8AAC1}" srcOrd="0" destOrd="0" presId="urn:microsoft.com/office/officeart/2008/layout/HorizontalMultiLevelHierarchy"/>
    <dgm:cxn modelId="{098205AB-8BDF-4B75-BA7F-0BC0DFAE02DB}" type="presParOf" srcId="{4D03F05B-4230-42F0-B102-8F94B72D81B2}" destId="{69DED91F-81CC-49D7-AEF2-7255132AB965}" srcOrd="1" destOrd="0" presId="urn:microsoft.com/office/officeart/2008/layout/HorizontalMultiLevelHierarchy"/>
    <dgm:cxn modelId="{4758F77D-EDAA-4193-8107-EB462360962B}" type="presParOf" srcId="{A3ECD8D4-399F-4CBE-9038-824B4A42A1FC}" destId="{0C4467BB-05F8-443B-9739-EDEA66301626}" srcOrd="2" destOrd="0" presId="urn:microsoft.com/office/officeart/2008/layout/HorizontalMultiLevelHierarchy"/>
    <dgm:cxn modelId="{5F3E7AF4-96F8-42AE-98F8-542B639EF93D}" type="presParOf" srcId="{0C4467BB-05F8-443B-9739-EDEA66301626}" destId="{7F5AF506-0476-4768-985D-2368CD69D048}" srcOrd="0" destOrd="0" presId="urn:microsoft.com/office/officeart/2008/layout/HorizontalMultiLevelHierarchy"/>
    <dgm:cxn modelId="{F3F7B855-3998-41AE-B900-5ED9366D12FF}" type="presParOf" srcId="{A3ECD8D4-399F-4CBE-9038-824B4A42A1FC}" destId="{C2FC4F1C-FFC7-4B44-B7B7-8AFC43B104A0}" srcOrd="3" destOrd="0" presId="urn:microsoft.com/office/officeart/2008/layout/HorizontalMultiLevelHierarchy"/>
    <dgm:cxn modelId="{520FF536-ED62-478E-8A66-77E73E606D4F}" type="presParOf" srcId="{C2FC4F1C-FFC7-4B44-B7B7-8AFC43B104A0}" destId="{D91200C3-6D92-4964-AA45-BBBB0D9F9FE3}" srcOrd="0" destOrd="0" presId="urn:microsoft.com/office/officeart/2008/layout/HorizontalMultiLevelHierarchy"/>
    <dgm:cxn modelId="{29FA078C-A0A0-4735-AC68-2C8930158994}" type="presParOf" srcId="{C2FC4F1C-FFC7-4B44-B7B7-8AFC43B104A0}" destId="{30612968-9D0B-4A7C-94BB-921750455A77}" srcOrd="1" destOrd="0" presId="urn:microsoft.com/office/officeart/2008/layout/HorizontalMultiLevelHierarchy"/>
    <dgm:cxn modelId="{13B6C972-F77D-46D0-9905-72E0C4D4490E}" type="presParOf" srcId="{A3ECD8D4-399F-4CBE-9038-824B4A42A1FC}" destId="{D99BB443-A356-4DA6-B388-76E956847B5B}" srcOrd="4" destOrd="0" presId="urn:microsoft.com/office/officeart/2008/layout/HorizontalMultiLevelHierarchy"/>
    <dgm:cxn modelId="{21D76C5F-BAA4-404A-B02D-C8EEA34B1056}" type="presParOf" srcId="{D99BB443-A356-4DA6-B388-76E956847B5B}" destId="{640C53BD-002A-4A06-A6B2-25DCC7BB83F4}" srcOrd="0" destOrd="0" presId="urn:microsoft.com/office/officeart/2008/layout/HorizontalMultiLevelHierarchy"/>
    <dgm:cxn modelId="{8A0F7E78-3507-46B5-949C-567E3846F85E}" type="presParOf" srcId="{A3ECD8D4-399F-4CBE-9038-824B4A42A1FC}" destId="{1539E858-B9E9-47E1-BB35-5E77319AB95E}" srcOrd="5" destOrd="0" presId="urn:microsoft.com/office/officeart/2008/layout/HorizontalMultiLevelHierarchy"/>
    <dgm:cxn modelId="{D7D4DABD-CFA4-4A1C-A3B0-66461871387B}" type="presParOf" srcId="{1539E858-B9E9-47E1-BB35-5E77319AB95E}" destId="{7E031C41-D66F-4367-9111-8097E28A4C30}" srcOrd="0" destOrd="0" presId="urn:microsoft.com/office/officeart/2008/layout/HorizontalMultiLevelHierarchy"/>
    <dgm:cxn modelId="{9749EC51-9BCB-4523-A0E7-7FAEBA7F2E20}" type="presParOf" srcId="{1539E858-B9E9-47E1-BB35-5E77319AB95E}" destId="{28156039-0879-49A5-ADBA-3E2B74D00A70}"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1DFB59B-9D8D-4072-BCAF-CCE2A47C1E6B}"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SA"/>
        </a:p>
      </dgm:t>
    </dgm:pt>
    <dgm:pt modelId="{53372054-E599-4E00-9AF0-8685848BBA06}">
      <dgm:prSet phldrT="[نص]" custT="1"/>
      <dgm:spPr/>
      <dgm:t>
        <a:bodyPr/>
        <a:lstStyle/>
        <a:p>
          <a:pPr rtl="1"/>
          <a:r>
            <a:rPr lang="ar-SA" sz="4000" b="1" dirty="0" smtClean="0"/>
            <a:t>المجمعة</a:t>
          </a:r>
        </a:p>
        <a:p>
          <a:pPr rtl="1"/>
          <a:r>
            <a:rPr lang="ar-SA" sz="4000" b="1" dirty="0" smtClean="0"/>
            <a:t>البناءة</a:t>
          </a:r>
        </a:p>
        <a:p>
          <a:pPr rtl="1"/>
          <a:r>
            <a:rPr lang="ar-SA" sz="4000" b="1" dirty="0" smtClean="0"/>
            <a:t>النشطة</a:t>
          </a:r>
          <a:endParaRPr lang="ar-SA" sz="4000" b="1" dirty="0"/>
        </a:p>
      </dgm:t>
    </dgm:pt>
    <dgm:pt modelId="{50DC583E-9876-4028-8ED7-02AA31F1B697}" type="parTrans" cxnId="{9185E290-633A-4552-A1F8-9CDFDF7B7D26}">
      <dgm:prSet/>
      <dgm:spPr/>
      <dgm:t>
        <a:bodyPr/>
        <a:lstStyle/>
        <a:p>
          <a:pPr rtl="1"/>
          <a:endParaRPr lang="ar-SA"/>
        </a:p>
      </dgm:t>
    </dgm:pt>
    <dgm:pt modelId="{335B3751-084B-4E2E-9AE2-D6144373048A}" type="sibTrans" cxnId="{9185E290-633A-4552-A1F8-9CDFDF7B7D26}">
      <dgm:prSet/>
      <dgm:spPr/>
      <dgm:t>
        <a:bodyPr/>
        <a:lstStyle/>
        <a:p>
          <a:pPr rtl="1"/>
          <a:endParaRPr lang="ar-SA"/>
        </a:p>
      </dgm:t>
    </dgm:pt>
    <dgm:pt modelId="{D2E29D00-A741-4DDC-A242-30FDFD20F6B6}">
      <dgm:prSet phldrT="[نص]" custT="1"/>
      <dgm:spPr/>
      <dgm:t>
        <a:bodyPr/>
        <a:lstStyle/>
        <a:p>
          <a:pPr rtl="1"/>
          <a:r>
            <a:rPr lang="ar-SA" sz="2400" b="1" dirty="0" smtClean="0"/>
            <a:t>التجميع</a:t>
          </a:r>
          <a:endParaRPr lang="ar-SA" sz="2400" b="1" dirty="0"/>
        </a:p>
      </dgm:t>
    </dgm:pt>
    <dgm:pt modelId="{F9DFD2A7-5F73-4119-85AB-7594B3E4D177}" type="parTrans" cxnId="{26C17FB7-A641-4059-9213-73F0424D42AE}">
      <dgm:prSet/>
      <dgm:spPr/>
      <dgm:t>
        <a:bodyPr/>
        <a:lstStyle/>
        <a:p>
          <a:pPr rtl="1"/>
          <a:endParaRPr lang="ar-SA"/>
        </a:p>
      </dgm:t>
    </dgm:pt>
    <dgm:pt modelId="{1CB173BE-7248-4CF9-BF16-1CB4020B67E5}" type="sibTrans" cxnId="{26C17FB7-A641-4059-9213-73F0424D42AE}">
      <dgm:prSet/>
      <dgm:spPr/>
      <dgm:t>
        <a:bodyPr/>
        <a:lstStyle/>
        <a:p>
          <a:pPr rtl="1"/>
          <a:endParaRPr lang="ar-SA"/>
        </a:p>
      </dgm:t>
    </dgm:pt>
    <dgm:pt modelId="{FD59B67A-00CB-4CFB-8C97-647CF433B481}">
      <dgm:prSet phldrT="[نص]" phldr="1"/>
      <dgm:spPr/>
      <dgm:t>
        <a:bodyPr/>
        <a:lstStyle/>
        <a:p>
          <a:pPr rtl="1"/>
          <a:endParaRPr lang="ar-SA" sz="2100" dirty="0"/>
        </a:p>
      </dgm:t>
    </dgm:pt>
    <dgm:pt modelId="{F3D2CA73-0BBD-43BB-AD3A-BFF63F58F112}" type="parTrans" cxnId="{94BDC888-884C-4A01-843D-6DE4DD5244D2}">
      <dgm:prSet/>
      <dgm:spPr/>
      <dgm:t>
        <a:bodyPr/>
        <a:lstStyle/>
        <a:p>
          <a:pPr rtl="1"/>
          <a:endParaRPr lang="ar-SA"/>
        </a:p>
      </dgm:t>
    </dgm:pt>
    <dgm:pt modelId="{9B83B47C-F152-456D-8946-C2101646D2DD}" type="sibTrans" cxnId="{94BDC888-884C-4A01-843D-6DE4DD5244D2}">
      <dgm:prSet/>
      <dgm:spPr/>
      <dgm:t>
        <a:bodyPr/>
        <a:lstStyle/>
        <a:p>
          <a:pPr rtl="1"/>
          <a:endParaRPr lang="ar-SA"/>
        </a:p>
      </dgm:t>
    </dgm:pt>
    <dgm:pt modelId="{469C0FFE-3C39-45C2-B0A6-C65D245FB1C2}">
      <dgm:prSet phldrT="[نص]" custT="1"/>
      <dgm:spPr/>
      <dgm:t>
        <a:bodyPr/>
        <a:lstStyle/>
        <a:p>
          <a:pPr rtl="1"/>
          <a:r>
            <a:rPr lang="ar-SA" sz="3200" b="1" dirty="0" smtClean="0"/>
            <a:t>الهدامة</a:t>
          </a:r>
        </a:p>
        <a:p>
          <a:pPr rtl="1"/>
          <a:r>
            <a:rPr lang="ar-SA" sz="3200" b="1" dirty="0" smtClean="0"/>
            <a:t>المفرقة</a:t>
          </a:r>
        </a:p>
        <a:p>
          <a:pPr rtl="1"/>
          <a:r>
            <a:rPr lang="ar-SA" sz="3200" b="1" dirty="0" smtClean="0"/>
            <a:t>السلبية</a:t>
          </a:r>
        </a:p>
        <a:p>
          <a:pPr rtl="1"/>
          <a:r>
            <a:rPr lang="ar-SA" sz="3200" b="1" dirty="0" smtClean="0"/>
            <a:t>المفككة</a:t>
          </a:r>
          <a:endParaRPr lang="ar-SA" sz="3200" b="1" dirty="0"/>
        </a:p>
      </dgm:t>
    </dgm:pt>
    <dgm:pt modelId="{1F3A5328-5DEF-43CD-A14C-43EC044C7C60}" type="parTrans" cxnId="{A7A3358E-DFE3-4242-87E3-C799C0EACE8A}">
      <dgm:prSet/>
      <dgm:spPr/>
      <dgm:t>
        <a:bodyPr/>
        <a:lstStyle/>
        <a:p>
          <a:pPr rtl="1"/>
          <a:endParaRPr lang="ar-SA"/>
        </a:p>
      </dgm:t>
    </dgm:pt>
    <dgm:pt modelId="{CA7E133F-F956-4CFD-8958-76FCD6A00A82}" type="sibTrans" cxnId="{A7A3358E-DFE3-4242-87E3-C799C0EACE8A}">
      <dgm:prSet/>
      <dgm:spPr/>
      <dgm:t>
        <a:bodyPr/>
        <a:lstStyle/>
        <a:p>
          <a:pPr rtl="1"/>
          <a:endParaRPr lang="ar-SA"/>
        </a:p>
      </dgm:t>
    </dgm:pt>
    <dgm:pt modelId="{EB336D7A-1175-4374-AC25-1E512E6A564A}">
      <dgm:prSet phldrT="[نص]" custT="1"/>
      <dgm:spPr/>
      <dgm:t>
        <a:bodyPr/>
        <a:lstStyle/>
        <a:p>
          <a:pPr rtl="1"/>
          <a:r>
            <a:rPr lang="ar-SA" sz="2400" b="1" dirty="0" smtClean="0"/>
            <a:t>التفكك</a:t>
          </a:r>
          <a:endParaRPr lang="ar-SA" sz="2400" b="1" dirty="0"/>
        </a:p>
      </dgm:t>
    </dgm:pt>
    <dgm:pt modelId="{ADFC68A0-4C68-4BD0-A0B9-7F633B53A212}" type="parTrans" cxnId="{AABF5E51-2A6D-4936-8331-74C87D5566D0}">
      <dgm:prSet/>
      <dgm:spPr/>
      <dgm:t>
        <a:bodyPr/>
        <a:lstStyle/>
        <a:p>
          <a:pPr rtl="1"/>
          <a:endParaRPr lang="ar-SA"/>
        </a:p>
      </dgm:t>
    </dgm:pt>
    <dgm:pt modelId="{EEA6E710-B2CC-4AE7-A7E5-CEA8C421B851}" type="sibTrans" cxnId="{AABF5E51-2A6D-4936-8331-74C87D5566D0}">
      <dgm:prSet/>
      <dgm:spPr/>
      <dgm:t>
        <a:bodyPr/>
        <a:lstStyle/>
        <a:p>
          <a:pPr rtl="1"/>
          <a:endParaRPr lang="ar-SA"/>
        </a:p>
      </dgm:t>
    </dgm:pt>
    <dgm:pt modelId="{73955A2C-CC0C-4F2A-A263-981FFAF755E3}">
      <dgm:prSet phldrT="[نص]" phldr="1"/>
      <dgm:spPr/>
      <dgm:t>
        <a:bodyPr/>
        <a:lstStyle/>
        <a:p>
          <a:pPr rtl="1"/>
          <a:endParaRPr lang="ar-SA" sz="2100" dirty="0"/>
        </a:p>
      </dgm:t>
    </dgm:pt>
    <dgm:pt modelId="{7D40DE6F-4AC5-4A11-B699-13ECFD3426F6}" type="parTrans" cxnId="{E3EDDA3A-537E-4F91-9A82-95728E1E9588}">
      <dgm:prSet/>
      <dgm:spPr/>
      <dgm:t>
        <a:bodyPr/>
        <a:lstStyle/>
        <a:p>
          <a:pPr rtl="1"/>
          <a:endParaRPr lang="ar-SA"/>
        </a:p>
      </dgm:t>
    </dgm:pt>
    <dgm:pt modelId="{808905B7-67EF-401E-9D59-483B06CC17FD}" type="sibTrans" cxnId="{E3EDDA3A-537E-4F91-9A82-95728E1E9588}">
      <dgm:prSet/>
      <dgm:spPr/>
      <dgm:t>
        <a:bodyPr/>
        <a:lstStyle/>
        <a:p>
          <a:pPr rtl="1"/>
          <a:endParaRPr lang="ar-SA"/>
        </a:p>
      </dgm:t>
    </dgm:pt>
    <dgm:pt modelId="{2D8753BA-8D47-4045-A17C-3CBADD4753B4}">
      <dgm:prSet phldrT="[نص]" custT="1"/>
      <dgm:spPr/>
      <dgm:t>
        <a:bodyPr/>
        <a:lstStyle/>
        <a:p>
          <a:pPr rtl="1"/>
          <a:r>
            <a:rPr lang="ar-SA" sz="2400" b="1" dirty="0" smtClean="0"/>
            <a:t>الترابط</a:t>
          </a:r>
          <a:endParaRPr lang="ar-SA" sz="2400" b="1" dirty="0"/>
        </a:p>
      </dgm:t>
    </dgm:pt>
    <dgm:pt modelId="{700CADA2-F171-4744-A28B-97563C597366}" type="parTrans" cxnId="{4F0C9AF6-D234-4898-B31B-14A84F59C9B1}">
      <dgm:prSet/>
      <dgm:spPr/>
      <dgm:t>
        <a:bodyPr/>
        <a:lstStyle/>
        <a:p>
          <a:pPr rtl="1"/>
          <a:endParaRPr lang="ar-SA"/>
        </a:p>
      </dgm:t>
    </dgm:pt>
    <dgm:pt modelId="{396EDC66-D3F2-4F69-A575-E539F5007F7F}" type="sibTrans" cxnId="{4F0C9AF6-D234-4898-B31B-14A84F59C9B1}">
      <dgm:prSet/>
      <dgm:spPr/>
      <dgm:t>
        <a:bodyPr/>
        <a:lstStyle/>
        <a:p>
          <a:pPr rtl="1"/>
          <a:endParaRPr lang="ar-SA"/>
        </a:p>
      </dgm:t>
    </dgm:pt>
    <dgm:pt modelId="{8D7155FF-C970-45C8-9707-55F9213C4D2F}">
      <dgm:prSet phldrT="[نص]" custT="1"/>
      <dgm:spPr/>
      <dgm:t>
        <a:bodyPr/>
        <a:lstStyle/>
        <a:p>
          <a:pPr rtl="1"/>
          <a:r>
            <a:rPr lang="ar-SA" sz="2400" b="1" dirty="0" smtClean="0"/>
            <a:t>التجاذب</a:t>
          </a:r>
          <a:endParaRPr lang="ar-SA" sz="2400" b="1" dirty="0"/>
        </a:p>
      </dgm:t>
    </dgm:pt>
    <dgm:pt modelId="{BBF15E39-EF1D-467F-9233-C943E18D91A4}" type="parTrans" cxnId="{CA30489D-64E2-4E32-83A4-1AC641DF505A}">
      <dgm:prSet/>
      <dgm:spPr/>
      <dgm:t>
        <a:bodyPr/>
        <a:lstStyle/>
        <a:p>
          <a:pPr rtl="1"/>
          <a:endParaRPr lang="ar-SA"/>
        </a:p>
      </dgm:t>
    </dgm:pt>
    <dgm:pt modelId="{FA38F64E-A470-474F-8BCB-BB61AB74FC57}" type="sibTrans" cxnId="{CA30489D-64E2-4E32-83A4-1AC641DF505A}">
      <dgm:prSet/>
      <dgm:spPr/>
      <dgm:t>
        <a:bodyPr/>
        <a:lstStyle/>
        <a:p>
          <a:pPr rtl="1"/>
          <a:endParaRPr lang="ar-SA"/>
        </a:p>
      </dgm:t>
    </dgm:pt>
    <dgm:pt modelId="{170C168D-2F25-4540-B092-BA3291A8503F}">
      <dgm:prSet phldrT="[نص]" custT="1"/>
      <dgm:spPr/>
      <dgm:t>
        <a:bodyPr/>
        <a:lstStyle/>
        <a:p>
          <a:pPr rtl="1"/>
          <a:r>
            <a:rPr lang="ar-SA" sz="2400" b="1" dirty="0" smtClean="0"/>
            <a:t>التآلف</a:t>
          </a:r>
          <a:endParaRPr lang="ar-SA" sz="2400" b="1" dirty="0"/>
        </a:p>
      </dgm:t>
    </dgm:pt>
    <dgm:pt modelId="{2C6404C5-6410-4F77-AE73-CC66DD8CCC2A}" type="parTrans" cxnId="{4EEAAA41-BED8-4535-8640-BB7C44D52A0F}">
      <dgm:prSet/>
      <dgm:spPr/>
      <dgm:t>
        <a:bodyPr/>
        <a:lstStyle/>
        <a:p>
          <a:pPr rtl="1"/>
          <a:endParaRPr lang="ar-SA"/>
        </a:p>
      </dgm:t>
    </dgm:pt>
    <dgm:pt modelId="{751649FC-52E6-4FD2-94E6-CF3F1FDF4E30}" type="sibTrans" cxnId="{4EEAAA41-BED8-4535-8640-BB7C44D52A0F}">
      <dgm:prSet/>
      <dgm:spPr/>
      <dgm:t>
        <a:bodyPr/>
        <a:lstStyle/>
        <a:p>
          <a:pPr rtl="1"/>
          <a:endParaRPr lang="ar-SA"/>
        </a:p>
      </dgm:t>
    </dgm:pt>
    <dgm:pt modelId="{237A4A6A-D420-4C56-9221-76B34A926828}">
      <dgm:prSet phldrT="[نص]" custT="1"/>
      <dgm:spPr/>
      <dgm:t>
        <a:bodyPr/>
        <a:lstStyle/>
        <a:p>
          <a:pPr rtl="1"/>
          <a:r>
            <a:rPr lang="ar-SA" sz="2400" b="1" dirty="0" smtClean="0"/>
            <a:t>الهدم</a:t>
          </a:r>
          <a:endParaRPr lang="ar-SA" sz="2400" b="1" dirty="0"/>
        </a:p>
      </dgm:t>
    </dgm:pt>
    <dgm:pt modelId="{A6916155-6FFC-4599-9B57-2B9624A09C7D}" type="parTrans" cxnId="{B40DA795-3029-4F3E-832F-59DFBE3A8142}">
      <dgm:prSet/>
      <dgm:spPr/>
      <dgm:t>
        <a:bodyPr/>
        <a:lstStyle/>
        <a:p>
          <a:pPr rtl="1"/>
          <a:endParaRPr lang="ar-SA"/>
        </a:p>
      </dgm:t>
    </dgm:pt>
    <dgm:pt modelId="{5F7DC797-76A7-4122-AF00-E4B68E7CA0F2}" type="sibTrans" cxnId="{B40DA795-3029-4F3E-832F-59DFBE3A8142}">
      <dgm:prSet/>
      <dgm:spPr/>
      <dgm:t>
        <a:bodyPr/>
        <a:lstStyle/>
        <a:p>
          <a:pPr rtl="1"/>
          <a:endParaRPr lang="ar-SA"/>
        </a:p>
      </dgm:t>
    </dgm:pt>
    <dgm:pt modelId="{2E9793A0-B604-4844-ABCE-FB93957478FB}">
      <dgm:prSet phldrT="[نص]" custT="1"/>
      <dgm:spPr/>
      <dgm:t>
        <a:bodyPr/>
        <a:lstStyle/>
        <a:p>
          <a:pPr rtl="1"/>
          <a:r>
            <a:rPr lang="ar-SA" sz="2400" b="1" dirty="0" smtClean="0"/>
            <a:t>السلبية</a:t>
          </a:r>
          <a:endParaRPr lang="ar-SA" sz="2400" b="1" dirty="0"/>
        </a:p>
      </dgm:t>
    </dgm:pt>
    <dgm:pt modelId="{60B9CFF7-E206-48DD-B38E-A1C5172CD439}" type="parTrans" cxnId="{91E63823-5DE5-4504-A5DE-260682AB7505}">
      <dgm:prSet/>
      <dgm:spPr/>
      <dgm:t>
        <a:bodyPr/>
        <a:lstStyle/>
        <a:p>
          <a:pPr rtl="1"/>
          <a:endParaRPr lang="ar-SA"/>
        </a:p>
      </dgm:t>
    </dgm:pt>
    <dgm:pt modelId="{F4378AAA-F284-47A7-B011-BB78755C0021}" type="sibTrans" cxnId="{91E63823-5DE5-4504-A5DE-260682AB7505}">
      <dgm:prSet/>
      <dgm:spPr/>
      <dgm:t>
        <a:bodyPr/>
        <a:lstStyle/>
        <a:p>
          <a:pPr rtl="1"/>
          <a:endParaRPr lang="ar-SA"/>
        </a:p>
      </dgm:t>
    </dgm:pt>
    <dgm:pt modelId="{03559193-484C-41E3-B63E-4ECF0EBC44C0}">
      <dgm:prSet phldrT="[نص]" custT="1"/>
      <dgm:spPr/>
      <dgm:t>
        <a:bodyPr/>
        <a:lstStyle/>
        <a:p>
          <a:pPr rtl="1"/>
          <a:r>
            <a:rPr lang="ar-SA" sz="2400" b="1" dirty="0" smtClean="0"/>
            <a:t>التنافر</a:t>
          </a:r>
          <a:endParaRPr lang="ar-SA" sz="2400" b="1" dirty="0"/>
        </a:p>
      </dgm:t>
    </dgm:pt>
    <dgm:pt modelId="{6F4A6407-E45D-4D01-8877-E7AD271B3408}" type="parTrans" cxnId="{08B48B75-1BA7-4730-93FB-C8574D129927}">
      <dgm:prSet/>
      <dgm:spPr/>
      <dgm:t>
        <a:bodyPr/>
        <a:lstStyle/>
        <a:p>
          <a:pPr rtl="1"/>
          <a:endParaRPr lang="ar-SA"/>
        </a:p>
      </dgm:t>
    </dgm:pt>
    <dgm:pt modelId="{5690401E-6AEF-4339-B264-9DEA1DB7DB22}" type="sibTrans" cxnId="{08B48B75-1BA7-4730-93FB-C8574D129927}">
      <dgm:prSet/>
      <dgm:spPr/>
      <dgm:t>
        <a:bodyPr/>
        <a:lstStyle/>
        <a:p>
          <a:pPr rtl="1"/>
          <a:endParaRPr lang="ar-SA"/>
        </a:p>
      </dgm:t>
    </dgm:pt>
    <dgm:pt modelId="{3F46C32C-3DEE-4187-A2AB-29A6D273990D}" type="pres">
      <dgm:prSet presAssocID="{D1DFB59B-9D8D-4072-BCAF-CCE2A47C1E6B}" presName="Name0" presStyleCnt="0">
        <dgm:presLayoutVars>
          <dgm:dir/>
          <dgm:animLvl val="lvl"/>
          <dgm:resizeHandles/>
        </dgm:presLayoutVars>
      </dgm:prSet>
      <dgm:spPr/>
      <dgm:t>
        <a:bodyPr/>
        <a:lstStyle/>
        <a:p>
          <a:pPr rtl="1"/>
          <a:endParaRPr lang="ar-SA"/>
        </a:p>
      </dgm:t>
    </dgm:pt>
    <dgm:pt modelId="{D2D78C5A-38C0-43B7-ABDD-F8AEEC149832}" type="pres">
      <dgm:prSet presAssocID="{53372054-E599-4E00-9AF0-8685848BBA06}" presName="linNode" presStyleCnt="0"/>
      <dgm:spPr/>
    </dgm:pt>
    <dgm:pt modelId="{A32C04ED-6D03-4687-B172-06F2BB77FD19}" type="pres">
      <dgm:prSet presAssocID="{53372054-E599-4E00-9AF0-8685848BBA06}" presName="parentShp" presStyleLbl="node1" presStyleIdx="0" presStyleCnt="2" custLinFactNeighborX="647" custLinFactNeighborY="790">
        <dgm:presLayoutVars>
          <dgm:bulletEnabled val="1"/>
        </dgm:presLayoutVars>
      </dgm:prSet>
      <dgm:spPr/>
      <dgm:t>
        <a:bodyPr/>
        <a:lstStyle/>
        <a:p>
          <a:pPr rtl="1"/>
          <a:endParaRPr lang="ar-SA"/>
        </a:p>
      </dgm:t>
    </dgm:pt>
    <dgm:pt modelId="{EB98BF47-42C6-4613-85DD-7B6D35C4BC28}" type="pres">
      <dgm:prSet presAssocID="{53372054-E599-4E00-9AF0-8685848BBA06}" presName="childShp" presStyleLbl="bgAccFollowNode1" presStyleIdx="0" presStyleCnt="2">
        <dgm:presLayoutVars>
          <dgm:bulletEnabled val="1"/>
        </dgm:presLayoutVars>
      </dgm:prSet>
      <dgm:spPr/>
      <dgm:t>
        <a:bodyPr/>
        <a:lstStyle/>
        <a:p>
          <a:pPr rtl="1"/>
          <a:endParaRPr lang="ar-SA"/>
        </a:p>
      </dgm:t>
    </dgm:pt>
    <dgm:pt modelId="{D8303A05-C1A9-4CF6-A4A4-CABA236D20D5}" type="pres">
      <dgm:prSet presAssocID="{335B3751-084B-4E2E-9AE2-D6144373048A}" presName="spacing" presStyleCnt="0"/>
      <dgm:spPr/>
    </dgm:pt>
    <dgm:pt modelId="{41CD0202-E1D8-444D-B2A1-262F16A141A4}" type="pres">
      <dgm:prSet presAssocID="{469C0FFE-3C39-45C2-B0A6-C65D245FB1C2}" presName="linNode" presStyleCnt="0"/>
      <dgm:spPr/>
    </dgm:pt>
    <dgm:pt modelId="{230A0105-3604-4C1F-A805-E2BC1E0B6E67}" type="pres">
      <dgm:prSet presAssocID="{469C0FFE-3C39-45C2-B0A6-C65D245FB1C2}" presName="parentShp" presStyleLbl="node1" presStyleIdx="1" presStyleCnt="2">
        <dgm:presLayoutVars>
          <dgm:bulletEnabled val="1"/>
        </dgm:presLayoutVars>
      </dgm:prSet>
      <dgm:spPr/>
      <dgm:t>
        <a:bodyPr/>
        <a:lstStyle/>
        <a:p>
          <a:pPr rtl="1"/>
          <a:endParaRPr lang="ar-SA"/>
        </a:p>
      </dgm:t>
    </dgm:pt>
    <dgm:pt modelId="{BC9DBE45-BA2F-4CEE-8A03-8B50B15D2132}" type="pres">
      <dgm:prSet presAssocID="{469C0FFE-3C39-45C2-B0A6-C65D245FB1C2}" presName="childShp" presStyleLbl="bgAccFollowNode1" presStyleIdx="1" presStyleCnt="2" custLinFactNeighborX="-2273" custLinFactNeighborY="-1718">
        <dgm:presLayoutVars>
          <dgm:bulletEnabled val="1"/>
        </dgm:presLayoutVars>
      </dgm:prSet>
      <dgm:spPr/>
      <dgm:t>
        <a:bodyPr/>
        <a:lstStyle/>
        <a:p>
          <a:pPr rtl="1"/>
          <a:endParaRPr lang="ar-SA"/>
        </a:p>
      </dgm:t>
    </dgm:pt>
  </dgm:ptLst>
  <dgm:cxnLst>
    <dgm:cxn modelId="{26C17FB7-A641-4059-9213-73F0424D42AE}" srcId="{53372054-E599-4E00-9AF0-8685848BBA06}" destId="{D2E29D00-A741-4DDC-A242-30FDFD20F6B6}" srcOrd="0" destOrd="0" parTransId="{F9DFD2A7-5F73-4119-85AB-7594B3E4D177}" sibTransId="{1CB173BE-7248-4CF9-BF16-1CB4020B67E5}"/>
    <dgm:cxn modelId="{91E63823-5DE5-4504-A5DE-260682AB7505}" srcId="{469C0FFE-3C39-45C2-B0A6-C65D245FB1C2}" destId="{2E9793A0-B604-4844-ABCE-FB93957478FB}" srcOrd="2" destOrd="0" parTransId="{60B9CFF7-E206-48DD-B38E-A1C5172CD439}" sibTransId="{F4378AAA-F284-47A7-B011-BB78755C0021}"/>
    <dgm:cxn modelId="{AABF5E51-2A6D-4936-8331-74C87D5566D0}" srcId="{469C0FFE-3C39-45C2-B0A6-C65D245FB1C2}" destId="{EB336D7A-1175-4374-AC25-1E512E6A564A}" srcOrd="0" destOrd="0" parTransId="{ADFC68A0-4C68-4BD0-A0B9-7F633B53A212}" sibTransId="{EEA6E710-B2CC-4AE7-A7E5-CEA8C421B851}"/>
    <dgm:cxn modelId="{A7A3358E-DFE3-4242-87E3-C799C0EACE8A}" srcId="{D1DFB59B-9D8D-4072-BCAF-CCE2A47C1E6B}" destId="{469C0FFE-3C39-45C2-B0A6-C65D245FB1C2}" srcOrd="1" destOrd="0" parTransId="{1F3A5328-5DEF-43CD-A14C-43EC044C7C60}" sibTransId="{CA7E133F-F956-4CFD-8958-76FCD6A00A82}"/>
    <dgm:cxn modelId="{8AF077F2-A16C-458F-BCFC-CD63690B97A6}" type="presOf" srcId="{FD59B67A-00CB-4CFB-8C97-647CF433B481}" destId="{EB98BF47-42C6-4613-85DD-7B6D35C4BC28}" srcOrd="0" destOrd="4" presId="urn:microsoft.com/office/officeart/2005/8/layout/vList6"/>
    <dgm:cxn modelId="{240B4113-B2BC-42D7-BDC5-468234ACA273}" type="presOf" srcId="{2D8753BA-8D47-4045-A17C-3CBADD4753B4}" destId="{EB98BF47-42C6-4613-85DD-7B6D35C4BC28}" srcOrd="0" destOrd="1" presId="urn:microsoft.com/office/officeart/2005/8/layout/vList6"/>
    <dgm:cxn modelId="{D22AED00-E995-494C-B643-DD37ACC5C286}" type="presOf" srcId="{D2E29D00-A741-4DDC-A242-30FDFD20F6B6}" destId="{EB98BF47-42C6-4613-85DD-7B6D35C4BC28}" srcOrd="0" destOrd="0" presId="urn:microsoft.com/office/officeart/2005/8/layout/vList6"/>
    <dgm:cxn modelId="{4EEAAA41-BED8-4535-8640-BB7C44D52A0F}" srcId="{53372054-E599-4E00-9AF0-8685848BBA06}" destId="{170C168D-2F25-4540-B092-BA3291A8503F}" srcOrd="3" destOrd="0" parTransId="{2C6404C5-6410-4F77-AE73-CC66DD8CCC2A}" sibTransId="{751649FC-52E6-4FD2-94E6-CF3F1FDF4E30}"/>
    <dgm:cxn modelId="{E3EDDA3A-537E-4F91-9A82-95728E1E9588}" srcId="{469C0FFE-3C39-45C2-B0A6-C65D245FB1C2}" destId="{73955A2C-CC0C-4F2A-A263-981FFAF755E3}" srcOrd="4" destOrd="0" parTransId="{7D40DE6F-4AC5-4A11-B699-13ECFD3426F6}" sibTransId="{808905B7-67EF-401E-9D59-483B06CC17FD}"/>
    <dgm:cxn modelId="{CA30489D-64E2-4E32-83A4-1AC641DF505A}" srcId="{53372054-E599-4E00-9AF0-8685848BBA06}" destId="{8D7155FF-C970-45C8-9707-55F9213C4D2F}" srcOrd="2" destOrd="0" parTransId="{BBF15E39-EF1D-467F-9233-C943E18D91A4}" sibTransId="{FA38F64E-A470-474F-8BCB-BB61AB74FC57}"/>
    <dgm:cxn modelId="{B40DA795-3029-4F3E-832F-59DFBE3A8142}" srcId="{469C0FFE-3C39-45C2-B0A6-C65D245FB1C2}" destId="{237A4A6A-D420-4C56-9221-76B34A926828}" srcOrd="1" destOrd="0" parTransId="{A6916155-6FFC-4599-9B57-2B9624A09C7D}" sibTransId="{5F7DC797-76A7-4122-AF00-E4B68E7CA0F2}"/>
    <dgm:cxn modelId="{95931260-E820-438B-ADEC-53A242B83F2B}" type="presOf" srcId="{D1DFB59B-9D8D-4072-BCAF-CCE2A47C1E6B}" destId="{3F46C32C-3DEE-4187-A2AB-29A6D273990D}" srcOrd="0" destOrd="0" presId="urn:microsoft.com/office/officeart/2005/8/layout/vList6"/>
    <dgm:cxn modelId="{8C0EA9B6-DC8B-4581-9A29-3912BC2D27B5}" type="presOf" srcId="{03559193-484C-41E3-B63E-4ECF0EBC44C0}" destId="{BC9DBE45-BA2F-4CEE-8A03-8B50B15D2132}" srcOrd="0" destOrd="3" presId="urn:microsoft.com/office/officeart/2005/8/layout/vList6"/>
    <dgm:cxn modelId="{758E7E1F-1154-42C0-B001-725599C9317D}" type="presOf" srcId="{53372054-E599-4E00-9AF0-8685848BBA06}" destId="{A32C04ED-6D03-4687-B172-06F2BB77FD19}" srcOrd="0" destOrd="0" presId="urn:microsoft.com/office/officeart/2005/8/layout/vList6"/>
    <dgm:cxn modelId="{C2A187AB-A5C8-4A14-8517-EC6E0137CA69}" type="presOf" srcId="{170C168D-2F25-4540-B092-BA3291A8503F}" destId="{EB98BF47-42C6-4613-85DD-7B6D35C4BC28}" srcOrd="0" destOrd="3" presId="urn:microsoft.com/office/officeart/2005/8/layout/vList6"/>
    <dgm:cxn modelId="{34FB42CA-981A-446E-9E43-70DC6F53A001}" type="presOf" srcId="{8D7155FF-C970-45C8-9707-55F9213C4D2F}" destId="{EB98BF47-42C6-4613-85DD-7B6D35C4BC28}" srcOrd="0" destOrd="2" presId="urn:microsoft.com/office/officeart/2005/8/layout/vList6"/>
    <dgm:cxn modelId="{714268FC-1EB9-495D-A61C-5B7309D97319}" type="presOf" srcId="{469C0FFE-3C39-45C2-B0A6-C65D245FB1C2}" destId="{230A0105-3604-4C1F-A805-E2BC1E0B6E67}" srcOrd="0" destOrd="0" presId="urn:microsoft.com/office/officeart/2005/8/layout/vList6"/>
    <dgm:cxn modelId="{9185E290-633A-4552-A1F8-9CDFDF7B7D26}" srcId="{D1DFB59B-9D8D-4072-BCAF-CCE2A47C1E6B}" destId="{53372054-E599-4E00-9AF0-8685848BBA06}" srcOrd="0" destOrd="0" parTransId="{50DC583E-9876-4028-8ED7-02AA31F1B697}" sibTransId="{335B3751-084B-4E2E-9AE2-D6144373048A}"/>
    <dgm:cxn modelId="{4F0C9AF6-D234-4898-B31B-14A84F59C9B1}" srcId="{53372054-E599-4E00-9AF0-8685848BBA06}" destId="{2D8753BA-8D47-4045-A17C-3CBADD4753B4}" srcOrd="1" destOrd="0" parTransId="{700CADA2-F171-4744-A28B-97563C597366}" sibTransId="{396EDC66-D3F2-4F69-A575-E539F5007F7F}"/>
    <dgm:cxn modelId="{00546CE5-9EFA-499C-A94D-A79FF422D9A1}" type="presOf" srcId="{237A4A6A-D420-4C56-9221-76B34A926828}" destId="{BC9DBE45-BA2F-4CEE-8A03-8B50B15D2132}" srcOrd="0" destOrd="1" presId="urn:microsoft.com/office/officeart/2005/8/layout/vList6"/>
    <dgm:cxn modelId="{94BDC888-884C-4A01-843D-6DE4DD5244D2}" srcId="{53372054-E599-4E00-9AF0-8685848BBA06}" destId="{FD59B67A-00CB-4CFB-8C97-647CF433B481}" srcOrd="4" destOrd="0" parTransId="{F3D2CA73-0BBD-43BB-AD3A-BFF63F58F112}" sibTransId="{9B83B47C-F152-456D-8946-C2101646D2DD}"/>
    <dgm:cxn modelId="{E3E9CC84-C1D3-4CEA-9BC6-82BDB702A43B}" type="presOf" srcId="{EB336D7A-1175-4374-AC25-1E512E6A564A}" destId="{BC9DBE45-BA2F-4CEE-8A03-8B50B15D2132}" srcOrd="0" destOrd="0" presId="urn:microsoft.com/office/officeart/2005/8/layout/vList6"/>
    <dgm:cxn modelId="{08B48B75-1BA7-4730-93FB-C8574D129927}" srcId="{469C0FFE-3C39-45C2-B0A6-C65D245FB1C2}" destId="{03559193-484C-41E3-B63E-4ECF0EBC44C0}" srcOrd="3" destOrd="0" parTransId="{6F4A6407-E45D-4D01-8877-E7AD271B3408}" sibTransId="{5690401E-6AEF-4339-B264-9DEA1DB7DB22}"/>
    <dgm:cxn modelId="{53BA82FD-DD91-4192-8503-35553181FFA7}" type="presOf" srcId="{73955A2C-CC0C-4F2A-A263-981FFAF755E3}" destId="{BC9DBE45-BA2F-4CEE-8A03-8B50B15D2132}" srcOrd="0" destOrd="4" presId="urn:microsoft.com/office/officeart/2005/8/layout/vList6"/>
    <dgm:cxn modelId="{68D6BD35-B98F-433B-B390-6CBBC59FF293}" type="presOf" srcId="{2E9793A0-B604-4844-ABCE-FB93957478FB}" destId="{BC9DBE45-BA2F-4CEE-8A03-8B50B15D2132}" srcOrd="0" destOrd="2" presId="urn:microsoft.com/office/officeart/2005/8/layout/vList6"/>
    <dgm:cxn modelId="{A736804E-045C-423F-85CA-4B4147C2E922}" type="presParOf" srcId="{3F46C32C-3DEE-4187-A2AB-29A6D273990D}" destId="{D2D78C5A-38C0-43B7-ABDD-F8AEEC149832}" srcOrd="0" destOrd="0" presId="urn:microsoft.com/office/officeart/2005/8/layout/vList6"/>
    <dgm:cxn modelId="{FBD93FE9-836C-409F-82FA-A37ABBAE9E88}" type="presParOf" srcId="{D2D78C5A-38C0-43B7-ABDD-F8AEEC149832}" destId="{A32C04ED-6D03-4687-B172-06F2BB77FD19}" srcOrd="0" destOrd="0" presId="urn:microsoft.com/office/officeart/2005/8/layout/vList6"/>
    <dgm:cxn modelId="{8C8FB496-9634-47A8-A08B-C0E28874C04C}" type="presParOf" srcId="{D2D78C5A-38C0-43B7-ABDD-F8AEEC149832}" destId="{EB98BF47-42C6-4613-85DD-7B6D35C4BC28}" srcOrd="1" destOrd="0" presId="urn:microsoft.com/office/officeart/2005/8/layout/vList6"/>
    <dgm:cxn modelId="{F4F583CB-39EC-4B48-821B-B66EB979D28D}" type="presParOf" srcId="{3F46C32C-3DEE-4187-A2AB-29A6D273990D}" destId="{D8303A05-C1A9-4CF6-A4A4-CABA236D20D5}" srcOrd="1" destOrd="0" presId="urn:microsoft.com/office/officeart/2005/8/layout/vList6"/>
    <dgm:cxn modelId="{E46A8E0C-B046-4115-949E-AAFA0C3D737A}" type="presParOf" srcId="{3F46C32C-3DEE-4187-A2AB-29A6D273990D}" destId="{41CD0202-E1D8-444D-B2A1-262F16A141A4}" srcOrd="2" destOrd="0" presId="urn:microsoft.com/office/officeart/2005/8/layout/vList6"/>
    <dgm:cxn modelId="{73EC7C08-488B-41BB-A3DD-AADD75A024AD}" type="presParOf" srcId="{41CD0202-E1D8-444D-B2A1-262F16A141A4}" destId="{230A0105-3604-4C1F-A805-E2BC1E0B6E67}" srcOrd="0" destOrd="0" presId="urn:microsoft.com/office/officeart/2005/8/layout/vList6"/>
    <dgm:cxn modelId="{A5D1C160-81AC-4E2C-91E3-5EDE2E08233F}" type="presParOf" srcId="{41CD0202-E1D8-444D-B2A1-262F16A141A4}" destId="{BC9DBE45-BA2F-4CEE-8A03-8B50B15D2132}"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CD75522-21B9-41B9-9814-1F5ADBC62AE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pPr rtl="1"/>
          <a:endParaRPr lang="ar-SA"/>
        </a:p>
      </dgm:t>
    </dgm:pt>
    <dgm:pt modelId="{08FBE311-D012-409E-B39B-6CBF72096D1F}">
      <dgm:prSet phldrT="[نص]"/>
      <dgm:spPr/>
      <dgm:t>
        <a:bodyPr/>
        <a:lstStyle/>
        <a:p>
          <a:pPr rtl="1"/>
          <a:r>
            <a:rPr lang="ar-SA" b="1" dirty="0" smtClean="0"/>
            <a:t>غير</a:t>
          </a:r>
          <a:r>
            <a:rPr lang="ar-SA" b="1" baseline="0" dirty="0" smtClean="0"/>
            <a:t> صحى</a:t>
          </a:r>
        </a:p>
        <a:p>
          <a:pPr rtl="1"/>
          <a:r>
            <a:rPr lang="ar-SA" b="1" baseline="0" dirty="0" smtClean="0"/>
            <a:t>غير منضبط</a:t>
          </a:r>
          <a:endParaRPr lang="ar-SA" b="1" dirty="0"/>
        </a:p>
      </dgm:t>
    </dgm:pt>
    <dgm:pt modelId="{32E41476-F89B-429B-87F6-16B16BA6ECBA}" type="parTrans" cxnId="{FA0C1E68-3CE4-49AD-A09F-DF45842B2B99}">
      <dgm:prSet/>
      <dgm:spPr/>
      <dgm:t>
        <a:bodyPr/>
        <a:lstStyle/>
        <a:p>
          <a:pPr rtl="1"/>
          <a:endParaRPr lang="ar-SA"/>
        </a:p>
      </dgm:t>
    </dgm:pt>
    <dgm:pt modelId="{3BDF2BDD-028A-402B-9503-069C29AAC254}" type="sibTrans" cxnId="{FA0C1E68-3CE4-49AD-A09F-DF45842B2B99}">
      <dgm:prSet/>
      <dgm:spPr/>
      <dgm:t>
        <a:bodyPr/>
        <a:lstStyle/>
        <a:p>
          <a:pPr rtl="1"/>
          <a:endParaRPr lang="ar-SA"/>
        </a:p>
      </dgm:t>
    </dgm:pt>
    <dgm:pt modelId="{63D1CE83-7973-47F9-BB55-5D67EA8AADAC}">
      <dgm:prSet phldrT="[نص]"/>
      <dgm:spPr/>
      <dgm:t>
        <a:bodyPr/>
        <a:lstStyle/>
        <a:p>
          <a:pPr rtl="1"/>
          <a:r>
            <a:rPr lang="ar-SA" b="1" dirty="0" smtClean="0"/>
            <a:t>صحيا</a:t>
          </a:r>
        </a:p>
        <a:p>
          <a:pPr rtl="1"/>
          <a:r>
            <a:rPr lang="ar-SA" b="1" dirty="0" smtClean="0"/>
            <a:t>منضبط</a:t>
          </a:r>
          <a:endParaRPr lang="ar-SA" b="1" dirty="0"/>
        </a:p>
      </dgm:t>
    </dgm:pt>
    <dgm:pt modelId="{45485EA1-FA4B-46EE-94CB-C30D886696E0}" type="parTrans" cxnId="{37F96453-40F4-42B8-9BA5-C6C09E61D016}">
      <dgm:prSet/>
      <dgm:spPr/>
      <dgm:t>
        <a:bodyPr/>
        <a:lstStyle/>
        <a:p>
          <a:pPr rtl="1"/>
          <a:endParaRPr lang="ar-SA"/>
        </a:p>
      </dgm:t>
    </dgm:pt>
    <dgm:pt modelId="{9BEA03FF-B2C0-40DE-B14B-36A87391FEA6}" type="sibTrans" cxnId="{37F96453-40F4-42B8-9BA5-C6C09E61D016}">
      <dgm:prSet/>
      <dgm:spPr/>
      <dgm:t>
        <a:bodyPr/>
        <a:lstStyle/>
        <a:p>
          <a:pPr rtl="1"/>
          <a:endParaRPr lang="ar-SA"/>
        </a:p>
      </dgm:t>
    </dgm:pt>
    <dgm:pt modelId="{DD25A06E-8203-4B9E-AA6E-F43A768D136C}">
      <dgm:prSet phldrT="[نص]"/>
      <dgm:spPr/>
      <dgm:t>
        <a:bodyPr/>
        <a:lstStyle/>
        <a:p>
          <a:pPr rtl="1"/>
          <a:r>
            <a:rPr lang="ar-SA" b="1" dirty="0" smtClean="0"/>
            <a:t>تعبير عن العداء أو الحقد</a:t>
          </a:r>
          <a:endParaRPr lang="ar-SA" b="1" dirty="0"/>
        </a:p>
      </dgm:t>
    </dgm:pt>
    <dgm:pt modelId="{71DD9399-AAAB-4A2B-B8B9-88D2D191E546}" type="parTrans" cxnId="{4FDC5490-A9CE-43B3-A8DB-0390D7818A2A}">
      <dgm:prSet/>
      <dgm:spPr/>
      <dgm:t>
        <a:bodyPr/>
        <a:lstStyle/>
        <a:p>
          <a:pPr rtl="1"/>
          <a:endParaRPr lang="ar-SA"/>
        </a:p>
      </dgm:t>
    </dgm:pt>
    <dgm:pt modelId="{FFC6916C-9C2F-48A1-AB54-2BE488889562}" type="sibTrans" cxnId="{4FDC5490-A9CE-43B3-A8DB-0390D7818A2A}">
      <dgm:prSet/>
      <dgm:spPr/>
      <dgm:t>
        <a:bodyPr/>
        <a:lstStyle/>
        <a:p>
          <a:pPr rtl="1"/>
          <a:endParaRPr lang="ar-SA"/>
        </a:p>
      </dgm:t>
    </dgm:pt>
    <dgm:pt modelId="{4FB6A3A3-58FC-4F62-9EA6-9BDB034AF29A}">
      <dgm:prSet phldrT="[نص]"/>
      <dgm:spPr/>
      <dgm:t>
        <a:bodyPr/>
        <a:lstStyle/>
        <a:p>
          <a:pPr rtl="1"/>
          <a:r>
            <a:rPr lang="ar-SA" b="1" dirty="0" smtClean="0"/>
            <a:t>مثير للإنجا</a:t>
          </a:r>
          <a:r>
            <a:rPr lang="ar-SA" dirty="0" smtClean="0"/>
            <a:t>ز</a:t>
          </a:r>
          <a:endParaRPr lang="ar-SA" dirty="0"/>
        </a:p>
      </dgm:t>
    </dgm:pt>
    <dgm:pt modelId="{4DBECA06-714C-4A35-B9C6-9777D4A02EFF}" type="parTrans" cxnId="{952191BC-BFBE-47D4-8075-68552F0840F1}">
      <dgm:prSet/>
      <dgm:spPr/>
      <dgm:t>
        <a:bodyPr/>
        <a:lstStyle/>
        <a:p>
          <a:pPr rtl="1"/>
          <a:endParaRPr lang="ar-SA"/>
        </a:p>
      </dgm:t>
    </dgm:pt>
    <dgm:pt modelId="{1B4CD120-1FEE-45B8-94EF-A0912F6117B9}" type="sibTrans" cxnId="{952191BC-BFBE-47D4-8075-68552F0840F1}">
      <dgm:prSet/>
      <dgm:spPr/>
      <dgm:t>
        <a:bodyPr/>
        <a:lstStyle/>
        <a:p>
          <a:pPr rtl="1"/>
          <a:endParaRPr lang="ar-SA"/>
        </a:p>
      </dgm:t>
    </dgm:pt>
    <dgm:pt modelId="{49CC38F3-772D-4A60-A556-AF5A73B3FB3A}">
      <dgm:prSet phldrT="[نص]"/>
      <dgm:spPr/>
      <dgm:t>
        <a:bodyPr/>
        <a:lstStyle/>
        <a:p>
          <a:pPr rtl="1"/>
          <a:r>
            <a:rPr lang="ar-SA" b="1" dirty="0" smtClean="0"/>
            <a:t>التنافس</a:t>
          </a:r>
          <a:endParaRPr lang="ar-SA" b="1" dirty="0"/>
        </a:p>
      </dgm:t>
    </dgm:pt>
    <dgm:pt modelId="{E2834B6F-5155-436F-9896-BBECEAA2BEDC}" type="parTrans" cxnId="{7EEAA475-99A1-4626-A88E-225099B02016}">
      <dgm:prSet/>
      <dgm:spPr/>
      <dgm:t>
        <a:bodyPr/>
        <a:lstStyle/>
        <a:p>
          <a:pPr rtl="1"/>
          <a:endParaRPr lang="ar-SA"/>
        </a:p>
      </dgm:t>
    </dgm:pt>
    <dgm:pt modelId="{DFC6DD9D-D876-4A27-9A45-484D3D275EA5}" type="sibTrans" cxnId="{7EEAA475-99A1-4626-A88E-225099B02016}">
      <dgm:prSet/>
      <dgm:spPr/>
      <dgm:t>
        <a:bodyPr/>
        <a:lstStyle/>
        <a:p>
          <a:pPr rtl="1"/>
          <a:endParaRPr lang="ar-SA"/>
        </a:p>
      </dgm:t>
    </dgm:pt>
    <dgm:pt modelId="{97626A04-CE91-4FF8-9F1C-DAAECC6FF087}" type="pres">
      <dgm:prSet presAssocID="{ECD75522-21B9-41B9-9814-1F5ADBC62AE0}" presName="diagram" presStyleCnt="0">
        <dgm:presLayoutVars>
          <dgm:dir/>
          <dgm:resizeHandles val="exact"/>
        </dgm:presLayoutVars>
      </dgm:prSet>
      <dgm:spPr/>
      <dgm:t>
        <a:bodyPr/>
        <a:lstStyle/>
        <a:p>
          <a:pPr rtl="1"/>
          <a:endParaRPr lang="ar-SA"/>
        </a:p>
      </dgm:t>
    </dgm:pt>
    <dgm:pt modelId="{6DA642AE-B589-4800-BE25-4DC6333518EF}" type="pres">
      <dgm:prSet presAssocID="{08FBE311-D012-409E-B39B-6CBF72096D1F}" presName="node" presStyleLbl="node1" presStyleIdx="0" presStyleCnt="5" custLinFactY="6252" custLinFactNeighborX="-45147" custLinFactNeighborY="100000">
        <dgm:presLayoutVars>
          <dgm:bulletEnabled val="1"/>
        </dgm:presLayoutVars>
      </dgm:prSet>
      <dgm:spPr/>
      <dgm:t>
        <a:bodyPr/>
        <a:lstStyle/>
        <a:p>
          <a:pPr rtl="1"/>
          <a:endParaRPr lang="ar-SA"/>
        </a:p>
      </dgm:t>
    </dgm:pt>
    <dgm:pt modelId="{327F37B9-5031-463D-A811-21364EAA9DB8}" type="pres">
      <dgm:prSet presAssocID="{3BDF2BDD-028A-402B-9503-069C29AAC254}" presName="sibTrans" presStyleCnt="0"/>
      <dgm:spPr/>
    </dgm:pt>
    <dgm:pt modelId="{D018D62B-90C4-417C-87D7-773F68D43A63}" type="pres">
      <dgm:prSet presAssocID="{63D1CE83-7973-47F9-BB55-5D67EA8AADAC}" presName="node" presStyleLbl="node1" presStyleIdx="1" presStyleCnt="5" custLinFactY="25283" custLinFactNeighborX="51755" custLinFactNeighborY="100000">
        <dgm:presLayoutVars>
          <dgm:bulletEnabled val="1"/>
        </dgm:presLayoutVars>
      </dgm:prSet>
      <dgm:spPr/>
      <dgm:t>
        <a:bodyPr/>
        <a:lstStyle/>
        <a:p>
          <a:pPr rtl="1"/>
          <a:endParaRPr lang="ar-SA"/>
        </a:p>
      </dgm:t>
    </dgm:pt>
    <dgm:pt modelId="{DED6DC5F-3D1B-4B84-BA34-A72EF74D91E9}" type="pres">
      <dgm:prSet presAssocID="{9BEA03FF-B2C0-40DE-B14B-36A87391FEA6}" presName="sibTrans" presStyleCnt="0"/>
      <dgm:spPr/>
    </dgm:pt>
    <dgm:pt modelId="{4838805B-0D98-484B-91C7-6C0AB623D84E}" type="pres">
      <dgm:prSet presAssocID="{DD25A06E-8203-4B9E-AA6E-F43A768D136C}" presName="node" presStyleLbl="node1" presStyleIdx="2" presStyleCnt="5" custLinFactY="100000" custLinFactNeighborX="-51075" custLinFactNeighborY="115534">
        <dgm:presLayoutVars>
          <dgm:bulletEnabled val="1"/>
        </dgm:presLayoutVars>
      </dgm:prSet>
      <dgm:spPr/>
      <dgm:t>
        <a:bodyPr/>
        <a:lstStyle/>
        <a:p>
          <a:pPr rtl="1"/>
          <a:endParaRPr lang="ar-SA"/>
        </a:p>
      </dgm:t>
    </dgm:pt>
    <dgm:pt modelId="{BAE07EB8-227C-4060-B0FC-FD1F84EE5323}" type="pres">
      <dgm:prSet presAssocID="{FFC6916C-9C2F-48A1-AB54-2BE488889562}" presName="sibTrans" presStyleCnt="0"/>
      <dgm:spPr/>
    </dgm:pt>
    <dgm:pt modelId="{45D3AFC9-D994-4CA1-89B8-6A20FE18614B}" type="pres">
      <dgm:prSet presAssocID="{4FB6A3A3-58FC-4F62-9EA6-9BDB034AF29A}" presName="node" presStyleLbl="node1" presStyleIdx="3" presStyleCnt="5" custLinFactY="100000" custLinFactNeighborX="48207" custLinFactNeighborY="115534">
        <dgm:presLayoutVars>
          <dgm:bulletEnabled val="1"/>
        </dgm:presLayoutVars>
      </dgm:prSet>
      <dgm:spPr/>
      <dgm:t>
        <a:bodyPr/>
        <a:lstStyle/>
        <a:p>
          <a:pPr rtl="1"/>
          <a:endParaRPr lang="ar-SA"/>
        </a:p>
      </dgm:t>
    </dgm:pt>
    <dgm:pt modelId="{617989F2-FFEB-4F2C-B0FF-0747EA49910D}" type="pres">
      <dgm:prSet presAssocID="{1B4CD120-1FEE-45B8-94EF-A0912F6117B9}" presName="sibTrans" presStyleCnt="0"/>
      <dgm:spPr/>
    </dgm:pt>
    <dgm:pt modelId="{01B2FE61-A4F0-4865-A509-A545377E7F3C}" type="pres">
      <dgm:prSet presAssocID="{49CC38F3-772D-4A60-A556-AF5A73B3FB3A}" presName="node" presStyleLbl="node1" presStyleIdx="4" presStyleCnt="5" custLinFactY="-100000" custLinFactNeighborX="3887" custLinFactNeighborY="-132201">
        <dgm:presLayoutVars>
          <dgm:bulletEnabled val="1"/>
        </dgm:presLayoutVars>
      </dgm:prSet>
      <dgm:spPr/>
      <dgm:t>
        <a:bodyPr/>
        <a:lstStyle/>
        <a:p>
          <a:pPr rtl="1"/>
          <a:endParaRPr lang="ar-SA"/>
        </a:p>
      </dgm:t>
    </dgm:pt>
  </dgm:ptLst>
  <dgm:cxnLst>
    <dgm:cxn modelId="{4FDC5490-A9CE-43B3-A8DB-0390D7818A2A}" srcId="{ECD75522-21B9-41B9-9814-1F5ADBC62AE0}" destId="{DD25A06E-8203-4B9E-AA6E-F43A768D136C}" srcOrd="2" destOrd="0" parTransId="{71DD9399-AAAB-4A2B-B8B9-88D2D191E546}" sibTransId="{FFC6916C-9C2F-48A1-AB54-2BE488889562}"/>
    <dgm:cxn modelId="{3BA98805-87FF-445C-9FB1-6A90570A391C}" type="presOf" srcId="{ECD75522-21B9-41B9-9814-1F5ADBC62AE0}" destId="{97626A04-CE91-4FF8-9F1C-DAAECC6FF087}" srcOrd="0" destOrd="0" presId="urn:microsoft.com/office/officeart/2005/8/layout/default#1"/>
    <dgm:cxn modelId="{5B082483-FA79-42FE-84B8-00ACB9713026}" type="presOf" srcId="{4FB6A3A3-58FC-4F62-9EA6-9BDB034AF29A}" destId="{45D3AFC9-D994-4CA1-89B8-6A20FE18614B}" srcOrd="0" destOrd="0" presId="urn:microsoft.com/office/officeart/2005/8/layout/default#1"/>
    <dgm:cxn modelId="{00353753-66BB-433B-88B1-8E4CF05C95D4}" type="presOf" srcId="{49CC38F3-772D-4A60-A556-AF5A73B3FB3A}" destId="{01B2FE61-A4F0-4865-A509-A545377E7F3C}" srcOrd="0" destOrd="0" presId="urn:microsoft.com/office/officeart/2005/8/layout/default#1"/>
    <dgm:cxn modelId="{FA0C1E68-3CE4-49AD-A09F-DF45842B2B99}" srcId="{ECD75522-21B9-41B9-9814-1F5ADBC62AE0}" destId="{08FBE311-D012-409E-B39B-6CBF72096D1F}" srcOrd="0" destOrd="0" parTransId="{32E41476-F89B-429B-87F6-16B16BA6ECBA}" sibTransId="{3BDF2BDD-028A-402B-9503-069C29AAC254}"/>
    <dgm:cxn modelId="{37F96453-40F4-42B8-9BA5-C6C09E61D016}" srcId="{ECD75522-21B9-41B9-9814-1F5ADBC62AE0}" destId="{63D1CE83-7973-47F9-BB55-5D67EA8AADAC}" srcOrd="1" destOrd="0" parTransId="{45485EA1-FA4B-46EE-94CB-C30D886696E0}" sibTransId="{9BEA03FF-B2C0-40DE-B14B-36A87391FEA6}"/>
    <dgm:cxn modelId="{DFB822DC-AD94-4077-8A08-B3EFD67D53E7}" type="presOf" srcId="{63D1CE83-7973-47F9-BB55-5D67EA8AADAC}" destId="{D018D62B-90C4-417C-87D7-773F68D43A63}" srcOrd="0" destOrd="0" presId="urn:microsoft.com/office/officeart/2005/8/layout/default#1"/>
    <dgm:cxn modelId="{A5FC37ED-4A89-4CCC-B07E-D9F81E53C8BD}" type="presOf" srcId="{08FBE311-D012-409E-B39B-6CBF72096D1F}" destId="{6DA642AE-B589-4800-BE25-4DC6333518EF}" srcOrd="0" destOrd="0" presId="urn:microsoft.com/office/officeart/2005/8/layout/default#1"/>
    <dgm:cxn modelId="{A84BD803-3418-4BF0-BB0B-EC631B102B7D}" type="presOf" srcId="{DD25A06E-8203-4B9E-AA6E-F43A768D136C}" destId="{4838805B-0D98-484B-91C7-6C0AB623D84E}" srcOrd="0" destOrd="0" presId="urn:microsoft.com/office/officeart/2005/8/layout/default#1"/>
    <dgm:cxn modelId="{952191BC-BFBE-47D4-8075-68552F0840F1}" srcId="{ECD75522-21B9-41B9-9814-1F5ADBC62AE0}" destId="{4FB6A3A3-58FC-4F62-9EA6-9BDB034AF29A}" srcOrd="3" destOrd="0" parTransId="{4DBECA06-714C-4A35-B9C6-9777D4A02EFF}" sibTransId="{1B4CD120-1FEE-45B8-94EF-A0912F6117B9}"/>
    <dgm:cxn modelId="{7EEAA475-99A1-4626-A88E-225099B02016}" srcId="{ECD75522-21B9-41B9-9814-1F5ADBC62AE0}" destId="{49CC38F3-772D-4A60-A556-AF5A73B3FB3A}" srcOrd="4" destOrd="0" parTransId="{E2834B6F-5155-436F-9896-BBECEAA2BEDC}" sibTransId="{DFC6DD9D-D876-4A27-9A45-484D3D275EA5}"/>
    <dgm:cxn modelId="{914B06EE-9C23-4E62-A1F6-14CF4BA68E67}" type="presParOf" srcId="{97626A04-CE91-4FF8-9F1C-DAAECC6FF087}" destId="{6DA642AE-B589-4800-BE25-4DC6333518EF}" srcOrd="0" destOrd="0" presId="urn:microsoft.com/office/officeart/2005/8/layout/default#1"/>
    <dgm:cxn modelId="{B8C61C26-10FA-4811-B665-0DAFE8C7692A}" type="presParOf" srcId="{97626A04-CE91-4FF8-9F1C-DAAECC6FF087}" destId="{327F37B9-5031-463D-A811-21364EAA9DB8}" srcOrd="1" destOrd="0" presId="urn:microsoft.com/office/officeart/2005/8/layout/default#1"/>
    <dgm:cxn modelId="{BEC32428-3152-4080-B8B9-D972A580DB97}" type="presParOf" srcId="{97626A04-CE91-4FF8-9F1C-DAAECC6FF087}" destId="{D018D62B-90C4-417C-87D7-773F68D43A63}" srcOrd="2" destOrd="0" presId="urn:microsoft.com/office/officeart/2005/8/layout/default#1"/>
    <dgm:cxn modelId="{C97F2263-9C9C-4D18-8F93-E37DAAB1ABDB}" type="presParOf" srcId="{97626A04-CE91-4FF8-9F1C-DAAECC6FF087}" destId="{DED6DC5F-3D1B-4B84-BA34-A72EF74D91E9}" srcOrd="3" destOrd="0" presId="urn:microsoft.com/office/officeart/2005/8/layout/default#1"/>
    <dgm:cxn modelId="{5FEC58E8-3C61-4EDB-92B8-B8D3E788282E}" type="presParOf" srcId="{97626A04-CE91-4FF8-9F1C-DAAECC6FF087}" destId="{4838805B-0D98-484B-91C7-6C0AB623D84E}" srcOrd="4" destOrd="0" presId="urn:microsoft.com/office/officeart/2005/8/layout/default#1"/>
    <dgm:cxn modelId="{39A9F7D0-AF2D-4CD7-B838-8CED948DADD4}" type="presParOf" srcId="{97626A04-CE91-4FF8-9F1C-DAAECC6FF087}" destId="{BAE07EB8-227C-4060-B0FC-FD1F84EE5323}" srcOrd="5" destOrd="0" presId="urn:microsoft.com/office/officeart/2005/8/layout/default#1"/>
    <dgm:cxn modelId="{05A57CA7-C6B0-41C5-80B7-63415935516D}" type="presParOf" srcId="{97626A04-CE91-4FF8-9F1C-DAAECC6FF087}" destId="{45D3AFC9-D994-4CA1-89B8-6A20FE18614B}" srcOrd="6" destOrd="0" presId="urn:microsoft.com/office/officeart/2005/8/layout/default#1"/>
    <dgm:cxn modelId="{8670480E-644E-4CE7-AC49-2884714626FB}" type="presParOf" srcId="{97626A04-CE91-4FF8-9F1C-DAAECC6FF087}" destId="{617989F2-FFEB-4F2C-B0FF-0747EA49910D}" srcOrd="7" destOrd="0" presId="urn:microsoft.com/office/officeart/2005/8/layout/default#1"/>
    <dgm:cxn modelId="{44B72AF3-D6BB-4614-BB09-8A5AD50912D5}" type="presParOf" srcId="{97626A04-CE91-4FF8-9F1C-DAAECC6FF087}" destId="{01B2FE61-A4F0-4865-A509-A545377E7F3C}" srcOrd="8"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9F2EAA-5B15-4635-8716-9A35E07A0270}">
      <dsp:nvSpPr>
        <dsp:cNvPr id="0" name=""/>
        <dsp:cNvSpPr/>
      </dsp:nvSpPr>
      <dsp:spPr>
        <a:xfrm>
          <a:off x="3426626" y="3118656"/>
          <a:ext cx="800301" cy="740680"/>
        </a:xfrm>
        <a:custGeom>
          <a:avLst/>
          <a:gdLst/>
          <a:ahLst/>
          <a:cxnLst/>
          <a:rect l="0" t="0" r="0" b="0"/>
          <a:pathLst>
            <a:path>
              <a:moveTo>
                <a:pt x="0" y="0"/>
              </a:moveTo>
              <a:lnTo>
                <a:pt x="400150" y="0"/>
              </a:lnTo>
              <a:lnTo>
                <a:pt x="400150" y="740680"/>
              </a:lnTo>
              <a:lnTo>
                <a:pt x="800301" y="7406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3799515" y="3461735"/>
        <a:ext cx="54522" cy="54522"/>
      </dsp:txXfrm>
    </dsp:sp>
    <dsp:sp modelId="{F5CB45C0-FCEA-4CC6-A78D-F7B6C808B6C2}">
      <dsp:nvSpPr>
        <dsp:cNvPr id="0" name=""/>
        <dsp:cNvSpPr/>
      </dsp:nvSpPr>
      <dsp:spPr>
        <a:xfrm>
          <a:off x="3426626" y="2377975"/>
          <a:ext cx="800301" cy="740680"/>
        </a:xfrm>
        <a:custGeom>
          <a:avLst/>
          <a:gdLst/>
          <a:ahLst/>
          <a:cxnLst/>
          <a:rect l="0" t="0" r="0" b="0"/>
          <a:pathLst>
            <a:path>
              <a:moveTo>
                <a:pt x="0" y="740680"/>
              </a:moveTo>
              <a:lnTo>
                <a:pt x="400150" y="740680"/>
              </a:lnTo>
              <a:lnTo>
                <a:pt x="400150" y="0"/>
              </a:lnTo>
              <a:lnTo>
                <a:pt x="80030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3799515" y="2721054"/>
        <a:ext cx="54522" cy="54522"/>
      </dsp:txXfrm>
    </dsp:sp>
    <dsp:sp modelId="{954151C0-C52D-441B-B5D2-8786BCB44229}">
      <dsp:nvSpPr>
        <dsp:cNvPr id="0" name=""/>
        <dsp:cNvSpPr/>
      </dsp:nvSpPr>
      <dsp:spPr>
        <a:xfrm rot="16200000">
          <a:off x="-1405342" y="1405342"/>
          <a:ext cx="6237312" cy="3426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انواع</a:t>
          </a:r>
          <a:r>
            <a:rPr lang="ar-IQ" sz="6500" kern="1200" baseline="0" dirty="0" smtClean="0"/>
            <a:t> الاتجاهات</a:t>
          </a:r>
          <a:endParaRPr lang="ar-SA" sz="6500" kern="1200" dirty="0"/>
        </a:p>
      </dsp:txBody>
      <dsp:txXfrm rot="16200000">
        <a:off x="-1405342" y="1405342"/>
        <a:ext cx="6237312" cy="3426626"/>
      </dsp:txXfrm>
    </dsp:sp>
    <dsp:sp modelId="{81E5640E-B740-4785-A078-DB88020825E5}">
      <dsp:nvSpPr>
        <dsp:cNvPr id="0" name=""/>
        <dsp:cNvSpPr/>
      </dsp:nvSpPr>
      <dsp:spPr>
        <a:xfrm>
          <a:off x="4226928" y="1785430"/>
          <a:ext cx="3887092" cy="118508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موجب</a:t>
          </a:r>
          <a:endParaRPr lang="ar-SA" sz="6500" kern="1200" dirty="0"/>
        </a:p>
      </dsp:txBody>
      <dsp:txXfrm>
        <a:off x="4226928" y="1785430"/>
        <a:ext cx="3887092" cy="1185089"/>
      </dsp:txXfrm>
    </dsp:sp>
    <dsp:sp modelId="{9C85CD21-8EE4-4F92-92B5-64DFACDCA1E6}">
      <dsp:nvSpPr>
        <dsp:cNvPr id="0" name=""/>
        <dsp:cNvSpPr/>
      </dsp:nvSpPr>
      <dsp:spPr>
        <a:xfrm>
          <a:off x="4226928" y="3266792"/>
          <a:ext cx="3887092" cy="118508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سالب</a:t>
          </a:r>
          <a:endParaRPr lang="ar-SA" sz="6500" kern="1200" dirty="0"/>
        </a:p>
      </dsp:txBody>
      <dsp:txXfrm>
        <a:off x="4226928" y="3266792"/>
        <a:ext cx="3887092" cy="1185089"/>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2FDC2E-A384-4092-9B28-C9F04295435C}">
      <dsp:nvSpPr>
        <dsp:cNvPr id="0" name=""/>
        <dsp:cNvSpPr/>
      </dsp:nvSpPr>
      <dsp:spPr>
        <a:xfrm>
          <a:off x="3382193" y="2988332"/>
          <a:ext cx="744931" cy="1419457"/>
        </a:xfrm>
        <a:custGeom>
          <a:avLst/>
          <a:gdLst/>
          <a:ahLst/>
          <a:cxnLst/>
          <a:rect l="0" t="0" r="0" b="0"/>
          <a:pathLst>
            <a:path>
              <a:moveTo>
                <a:pt x="0" y="0"/>
              </a:moveTo>
              <a:lnTo>
                <a:pt x="372465" y="0"/>
              </a:lnTo>
              <a:lnTo>
                <a:pt x="372465" y="1419457"/>
              </a:lnTo>
              <a:lnTo>
                <a:pt x="744931" y="14194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ar-SA" sz="600" kern="1200"/>
        </a:p>
      </dsp:txBody>
      <dsp:txXfrm>
        <a:off x="3714582" y="3657984"/>
        <a:ext cx="80152" cy="80152"/>
      </dsp:txXfrm>
    </dsp:sp>
    <dsp:sp modelId="{396220B2-AE81-43F5-986F-97CACF3E4BC2}">
      <dsp:nvSpPr>
        <dsp:cNvPr id="0" name=""/>
        <dsp:cNvSpPr/>
      </dsp:nvSpPr>
      <dsp:spPr>
        <a:xfrm>
          <a:off x="3382193" y="2942612"/>
          <a:ext cx="744931" cy="91440"/>
        </a:xfrm>
        <a:custGeom>
          <a:avLst/>
          <a:gdLst/>
          <a:ahLst/>
          <a:cxnLst/>
          <a:rect l="0" t="0" r="0" b="0"/>
          <a:pathLst>
            <a:path>
              <a:moveTo>
                <a:pt x="0" y="45720"/>
              </a:moveTo>
              <a:lnTo>
                <a:pt x="744931" y="45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SA" sz="500" kern="1200"/>
        </a:p>
      </dsp:txBody>
      <dsp:txXfrm>
        <a:off x="3736035" y="2969708"/>
        <a:ext cx="37246" cy="37246"/>
      </dsp:txXfrm>
    </dsp:sp>
    <dsp:sp modelId="{8CAF329D-F9F6-45CB-8164-A0EA3621E6DC}">
      <dsp:nvSpPr>
        <dsp:cNvPr id="0" name=""/>
        <dsp:cNvSpPr/>
      </dsp:nvSpPr>
      <dsp:spPr>
        <a:xfrm>
          <a:off x="3382193" y="1568874"/>
          <a:ext cx="744931" cy="1419457"/>
        </a:xfrm>
        <a:custGeom>
          <a:avLst/>
          <a:gdLst/>
          <a:ahLst/>
          <a:cxnLst/>
          <a:rect l="0" t="0" r="0" b="0"/>
          <a:pathLst>
            <a:path>
              <a:moveTo>
                <a:pt x="0" y="1419457"/>
              </a:moveTo>
              <a:lnTo>
                <a:pt x="372465" y="1419457"/>
              </a:lnTo>
              <a:lnTo>
                <a:pt x="372465" y="0"/>
              </a:lnTo>
              <a:lnTo>
                <a:pt x="7449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rtl="1">
            <a:lnSpc>
              <a:spcPct val="90000"/>
            </a:lnSpc>
            <a:spcBef>
              <a:spcPct val="0"/>
            </a:spcBef>
            <a:spcAft>
              <a:spcPct val="35000"/>
            </a:spcAft>
          </a:pPr>
          <a:endParaRPr lang="ar-SA" sz="600" kern="1200"/>
        </a:p>
      </dsp:txBody>
      <dsp:txXfrm>
        <a:off x="3714582" y="2238526"/>
        <a:ext cx="80152" cy="80152"/>
      </dsp:txXfrm>
    </dsp:sp>
    <dsp:sp modelId="{7DCB8E0A-9327-4D39-9262-508528A6692F}">
      <dsp:nvSpPr>
        <dsp:cNvPr id="0" name=""/>
        <dsp:cNvSpPr/>
      </dsp:nvSpPr>
      <dsp:spPr>
        <a:xfrm rot="16200000">
          <a:off x="-1010658" y="1583812"/>
          <a:ext cx="5976664" cy="28090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انواع القيم</a:t>
          </a:r>
          <a:endParaRPr lang="ar-SA" sz="6500" kern="1200" dirty="0"/>
        </a:p>
      </dsp:txBody>
      <dsp:txXfrm rot="16200000">
        <a:off x="-1010658" y="1583812"/>
        <a:ext cx="5976664" cy="2809038"/>
      </dsp:txXfrm>
    </dsp:sp>
    <dsp:sp modelId="{0423E769-2320-425F-88BB-B29E189701D8}">
      <dsp:nvSpPr>
        <dsp:cNvPr id="0" name=""/>
        <dsp:cNvSpPr/>
      </dsp:nvSpPr>
      <dsp:spPr>
        <a:xfrm>
          <a:off x="4127124" y="1001091"/>
          <a:ext cx="3724657" cy="11355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معرفية</a:t>
          </a:r>
          <a:endParaRPr lang="ar-SA" sz="6500" kern="1200" dirty="0"/>
        </a:p>
      </dsp:txBody>
      <dsp:txXfrm>
        <a:off x="4127124" y="1001091"/>
        <a:ext cx="3724657" cy="1135566"/>
      </dsp:txXfrm>
    </dsp:sp>
    <dsp:sp modelId="{B1148C77-D632-47CE-9EED-B555617F48D7}">
      <dsp:nvSpPr>
        <dsp:cNvPr id="0" name=""/>
        <dsp:cNvSpPr/>
      </dsp:nvSpPr>
      <dsp:spPr>
        <a:xfrm>
          <a:off x="4127124" y="2420548"/>
          <a:ext cx="3724657" cy="11355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عاطفية</a:t>
          </a:r>
          <a:endParaRPr lang="ar-SA" sz="6500" kern="1200" dirty="0"/>
        </a:p>
      </dsp:txBody>
      <dsp:txXfrm>
        <a:off x="4127124" y="2420548"/>
        <a:ext cx="3724657" cy="1135566"/>
      </dsp:txXfrm>
    </dsp:sp>
    <dsp:sp modelId="{94D5066F-AF0D-424C-992B-C0220DEEED79}">
      <dsp:nvSpPr>
        <dsp:cNvPr id="0" name=""/>
        <dsp:cNvSpPr/>
      </dsp:nvSpPr>
      <dsp:spPr>
        <a:xfrm>
          <a:off x="4127124" y="3840006"/>
          <a:ext cx="3724657" cy="11355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rtl="1">
            <a:lnSpc>
              <a:spcPct val="90000"/>
            </a:lnSpc>
            <a:spcBef>
              <a:spcPct val="0"/>
            </a:spcBef>
            <a:spcAft>
              <a:spcPct val="35000"/>
            </a:spcAft>
          </a:pPr>
          <a:r>
            <a:rPr lang="ar-IQ" sz="6500" kern="1200" dirty="0" smtClean="0"/>
            <a:t>سلوكية</a:t>
          </a:r>
          <a:endParaRPr lang="ar-SA" sz="6500" kern="1200" dirty="0"/>
        </a:p>
      </dsp:txBody>
      <dsp:txXfrm>
        <a:off x="4127124" y="3840006"/>
        <a:ext cx="3724657" cy="11355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0EC74F-58ED-4F57-81DA-D1A212F9B00B}">
      <dsp:nvSpPr>
        <dsp:cNvPr id="0" name=""/>
        <dsp:cNvSpPr/>
      </dsp:nvSpPr>
      <dsp:spPr>
        <a:xfrm>
          <a:off x="4084530" y="1465878"/>
          <a:ext cx="2814619" cy="669751"/>
        </a:xfrm>
        <a:custGeom>
          <a:avLst/>
          <a:gdLst/>
          <a:ahLst/>
          <a:cxnLst/>
          <a:rect l="0" t="0" r="0" b="0"/>
          <a:pathLst>
            <a:path>
              <a:moveTo>
                <a:pt x="0" y="0"/>
              </a:moveTo>
              <a:lnTo>
                <a:pt x="0" y="456416"/>
              </a:lnTo>
              <a:lnTo>
                <a:pt x="2814619" y="456416"/>
              </a:lnTo>
              <a:lnTo>
                <a:pt x="2814619" y="6697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D67F2D-1DA3-413A-90D8-0B459953DAF0}">
      <dsp:nvSpPr>
        <dsp:cNvPr id="0" name=""/>
        <dsp:cNvSpPr/>
      </dsp:nvSpPr>
      <dsp:spPr>
        <a:xfrm>
          <a:off x="4018200" y="3596432"/>
          <a:ext cx="91440" cy="674828"/>
        </a:xfrm>
        <a:custGeom>
          <a:avLst/>
          <a:gdLst/>
          <a:ahLst/>
          <a:cxnLst/>
          <a:rect l="0" t="0" r="0" b="0"/>
          <a:pathLst>
            <a:path>
              <a:moveTo>
                <a:pt x="75081" y="0"/>
              </a:moveTo>
              <a:lnTo>
                <a:pt x="75081" y="461492"/>
              </a:lnTo>
              <a:lnTo>
                <a:pt x="45720" y="461492"/>
              </a:lnTo>
              <a:lnTo>
                <a:pt x="45720" y="6748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526FD5-157C-48BC-91E1-B34FC9D103FE}">
      <dsp:nvSpPr>
        <dsp:cNvPr id="0" name=""/>
        <dsp:cNvSpPr/>
      </dsp:nvSpPr>
      <dsp:spPr>
        <a:xfrm>
          <a:off x="4038810" y="1465878"/>
          <a:ext cx="91440" cy="668230"/>
        </a:xfrm>
        <a:custGeom>
          <a:avLst/>
          <a:gdLst/>
          <a:ahLst/>
          <a:cxnLst/>
          <a:rect l="0" t="0" r="0" b="0"/>
          <a:pathLst>
            <a:path>
              <a:moveTo>
                <a:pt x="45720" y="0"/>
              </a:moveTo>
              <a:lnTo>
                <a:pt x="45720" y="454895"/>
              </a:lnTo>
              <a:lnTo>
                <a:pt x="54470" y="454895"/>
              </a:lnTo>
              <a:lnTo>
                <a:pt x="54470" y="668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B4BADB-E697-4A68-91C7-C621BEB0A08C}">
      <dsp:nvSpPr>
        <dsp:cNvPr id="0" name=""/>
        <dsp:cNvSpPr/>
      </dsp:nvSpPr>
      <dsp:spPr>
        <a:xfrm>
          <a:off x="1269911" y="1465878"/>
          <a:ext cx="2814619" cy="669751"/>
        </a:xfrm>
        <a:custGeom>
          <a:avLst/>
          <a:gdLst/>
          <a:ahLst/>
          <a:cxnLst/>
          <a:rect l="0" t="0" r="0" b="0"/>
          <a:pathLst>
            <a:path>
              <a:moveTo>
                <a:pt x="2814619" y="0"/>
              </a:moveTo>
              <a:lnTo>
                <a:pt x="2814619" y="456416"/>
              </a:lnTo>
              <a:lnTo>
                <a:pt x="0" y="456416"/>
              </a:lnTo>
              <a:lnTo>
                <a:pt x="0" y="6697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3FB25C-7C02-49E6-8A83-0E898A285E7E}">
      <dsp:nvSpPr>
        <dsp:cNvPr id="0" name=""/>
        <dsp:cNvSpPr/>
      </dsp:nvSpPr>
      <dsp:spPr>
        <a:xfrm>
          <a:off x="2160240" y="3555"/>
          <a:ext cx="3848580" cy="14623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5131E8-AFC5-48BB-A0CF-7D42BBF5765E}">
      <dsp:nvSpPr>
        <dsp:cNvPr id="0" name=""/>
        <dsp:cNvSpPr/>
      </dsp:nvSpPr>
      <dsp:spPr>
        <a:xfrm>
          <a:off x="2416114" y="246636"/>
          <a:ext cx="3848580" cy="1462322"/>
        </a:xfrm>
        <a:prstGeom prst="roundRect">
          <a:avLst>
            <a:gd name="adj" fmla="val 10000"/>
          </a:avLst>
        </a:prstGeom>
        <a:solidFill>
          <a:schemeClr val="accent4"/>
        </a:solidFill>
        <a:ln w="38100" cap="flat" cmpd="sng" algn="ctr">
          <a:solidFill>
            <a:schemeClr val="lt1"/>
          </a:solidFill>
          <a:prstDash val="solid"/>
        </a:ln>
        <a:effectLst>
          <a:outerShdw blurRad="57150" dist="38100" dir="5400000" algn="ctr" rotWithShape="0">
            <a:schemeClr val="accent4">
              <a:shade val="9000"/>
              <a:alpha val="48000"/>
              <a:satMod val="105000"/>
            </a:schemeClr>
          </a:outerShdw>
        </a:effectLst>
      </dsp:spPr>
      <dsp:style>
        <a:lnRef idx="3">
          <a:schemeClr val="lt1"/>
        </a:lnRef>
        <a:fillRef idx="1">
          <a:schemeClr val="accent4"/>
        </a:fillRef>
        <a:effectRef idx="1">
          <a:schemeClr val="accent4"/>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IQ" sz="3200" kern="1200" dirty="0" smtClean="0">
              <a:solidFill>
                <a:schemeClr val="bg1"/>
              </a:solidFill>
            </a:rPr>
            <a:t>العوامل المؤثرة في تكوين القيم والاتجاهات</a:t>
          </a:r>
          <a:endParaRPr lang="ar-SA" sz="3200" kern="1200" dirty="0">
            <a:solidFill>
              <a:schemeClr val="bg1"/>
            </a:solidFill>
          </a:endParaRPr>
        </a:p>
      </dsp:txBody>
      <dsp:txXfrm>
        <a:off x="2416114" y="246636"/>
        <a:ext cx="3848580" cy="1462322"/>
      </dsp:txXfrm>
    </dsp:sp>
    <dsp:sp modelId="{03166322-5808-4EB3-A0A9-C40B9E3E4A62}">
      <dsp:nvSpPr>
        <dsp:cNvPr id="0" name=""/>
        <dsp:cNvSpPr/>
      </dsp:nvSpPr>
      <dsp:spPr>
        <a:xfrm>
          <a:off x="118475" y="2135630"/>
          <a:ext cx="2302870" cy="14623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82AECE-1271-4648-B615-A7AF2E49A29F}">
      <dsp:nvSpPr>
        <dsp:cNvPr id="0" name=""/>
        <dsp:cNvSpPr/>
      </dsp:nvSpPr>
      <dsp:spPr>
        <a:xfrm>
          <a:off x="374350" y="2378710"/>
          <a:ext cx="2302870" cy="14623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IQ" sz="4400" kern="1200" dirty="0" smtClean="0">
              <a:solidFill>
                <a:srgbClr val="7030A0"/>
              </a:solidFill>
            </a:rPr>
            <a:t>البيئة</a:t>
          </a:r>
          <a:endParaRPr lang="ar-SA" sz="4400" kern="1200" dirty="0">
            <a:solidFill>
              <a:srgbClr val="7030A0"/>
            </a:solidFill>
          </a:endParaRPr>
        </a:p>
      </dsp:txBody>
      <dsp:txXfrm>
        <a:off x="374350" y="2378710"/>
        <a:ext cx="2302870" cy="1462322"/>
      </dsp:txXfrm>
    </dsp:sp>
    <dsp:sp modelId="{0CC0D567-4BDE-413C-A389-937557FE50F5}">
      <dsp:nvSpPr>
        <dsp:cNvPr id="0" name=""/>
        <dsp:cNvSpPr/>
      </dsp:nvSpPr>
      <dsp:spPr>
        <a:xfrm>
          <a:off x="2941846" y="2134109"/>
          <a:ext cx="2302870" cy="14623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79763F-03BF-4DEE-AE66-37EC54272882}">
      <dsp:nvSpPr>
        <dsp:cNvPr id="0" name=""/>
        <dsp:cNvSpPr/>
      </dsp:nvSpPr>
      <dsp:spPr>
        <a:xfrm>
          <a:off x="3197720" y="2377190"/>
          <a:ext cx="2302870" cy="14623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kern="1200" dirty="0" smtClean="0">
              <a:solidFill>
                <a:srgbClr val="7030A0"/>
              </a:solidFill>
            </a:rPr>
            <a:t>ا</a:t>
          </a:r>
          <a:r>
            <a:rPr lang="ar-IQ" sz="4400" kern="1200" dirty="0" smtClean="0">
              <a:solidFill>
                <a:srgbClr val="7030A0"/>
              </a:solidFill>
            </a:rPr>
            <a:t>لمجتمع</a:t>
          </a:r>
          <a:endParaRPr lang="ar-SA" sz="2800" kern="1200" dirty="0">
            <a:solidFill>
              <a:srgbClr val="7030A0"/>
            </a:solidFill>
          </a:endParaRPr>
        </a:p>
      </dsp:txBody>
      <dsp:txXfrm>
        <a:off x="3197720" y="2377190"/>
        <a:ext cx="2302870" cy="1462322"/>
      </dsp:txXfrm>
    </dsp:sp>
    <dsp:sp modelId="{E7E6946C-4175-4965-8FE9-CD6594CAC172}">
      <dsp:nvSpPr>
        <dsp:cNvPr id="0" name=""/>
        <dsp:cNvSpPr/>
      </dsp:nvSpPr>
      <dsp:spPr>
        <a:xfrm>
          <a:off x="2912484" y="4271260"/>
          <a:ext cx="2302870" cy="14623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87D871-F572-4D0E-88DA-037CD7F98854}">
      <dsp:nvSpPr>
        <dsp:cNvPr id="0" name=""/>
        <dsp:cNvSpPr/>
      </dsp:nvSpPr>
      <dsp:spPr>
        <a:xfrm>
          <a:off x="3168359" y="4514341"/>
          <a:ext cx="2302870" cy="1462322"/>
        </a:xfrm>
        <a:prstGeom prst="roundRect">
          <a:avLst>
            <a:gd name="adj" fmla="val 10000"/>
          </a:avLst>
        </a:prstGeom>
        <a:gradFill rotWithShape="1">
          <a:gsLst>
            <a:gs pos="0">
              <a:schemeClr val="accent2">
                <a:tint val="98000"/>
                <a:shade val="25000"/>
                <a:satMod val="250000"/>
              </a:schemeClr>
            </a:gs>
            <a:gs pos="68000">
              <a:schemeClr val="accent2">
                <a:tint val="86000"/>
                <a:satMod val="115000"/>
              </a:schemeClr>
            </a:gs>
            <a:gs pos="100000">
              <a:schemeClr val="accent2">
                <a:tint val="50000"/>
                <a:satMod val="150000"/>
              </a:schemeClr>
            </a:gs>
          </a:gsLst>
          <a:path path="circle">
            <a:fillToRect l="50000" t="130000" r="50000" b="-30000"/>
          </a:path>
        </a:gradFill>
        <a:ln w="9525" cap="flat" cmpd="sng" algn="ctr">
          <a:solidFill>
            <a:schemeClr val="accent2">
              <a:shade val="50000"/>
              <a:satMod val="103000"/>
            </a:schemeClr>
          </a:solidFill>
          <a:prstDash val="solid"/>
        </a:ln>
        <a:effectLst>
          <a:outerShdw blurRad="57150" dist="38100" dir="5400000" algn="ctr" rotWithShape="0">
            <a:schemeClr val="accent2">
              <a:shade val="9000"/>
              <a:alpha val="48000"/>
              <a:satMod val="105000"/>
            </a:scheme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05740" tIns="205740" rIns="205740" bIns="205740" numCol="1" spcCol="1270" anchor="ctr" anchorCtr="0">
          <a:noAutofit/>
        </a:bodyPr>
        <a:lstStyle/>
        <a:p>
          <a:pPr lvl="0" algn="ctr" defTabSz="2400300" rtl="1">
            <a:lnSpc>
              <a:spcPct val="90000"/>
            </a:lnSpc>
            <a:spcBef>
              <a:spcPct val="0"/>
            </a:spcBef>
            <a:spcAft>
              <a:spcPct val="35000"/>
            </a:spcAft>
          </a:pPr>
          <a:r>
            <a:rPr lang="ar-IQ" sz="5400" kern="1200" dirty="0" err="1" smtClean="0">
              <a:solidFill>
                <a:srgbClr val="FFCCFF"/>
              </a:solidFill>
            </a:rPr>
            <a:t>الأتصال</a:t>
          </a:r>
          <a:endParaRPr lang="ar-IQ" sz="5400" kern="1200" dirty="0">
            <a:solidFill>
              <a:srgbClr val="FFCCFF"/>
            </a:solidFill>
          </a:endParaRPr>
        </a:p>
      </dsp:txBody>
      <dsp:txXfrm>
        <a:off x="3168359" y="4514341"/>
        <a:ext cx="2302870" cy="1462322"/>
      </dsp:txXfrm>
    </dsp:sp>
    <dsp:sp modelId="{0806A75B-24B0-445F-948D-7E5F25031F09}">
      <dsp:nvSpPr>
        <dsp:cNvPr id="0" name=""/>
        <dsp:cNvSpPr/>
      </dsp:nvSpPr>
      <dsp:spPr>
        <a:xfrm>
          <a:off x="5747715" y="2135630"/>
          <a:ext cx="2302870" cy="14623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AD4316-FBD4-44E3-97B5-67AA45F5F2EA}">
      <dsp:nvSpPr>
        <dsp:cNvPr id="0" name=""/>
        <dsp:cNvSpPr/>
      </dsp:nvSpPr>
      <dsp:spPr>
        <a:xfrm>
          <a:off x="6003589" y="2378710"/>
          <a:ext cx="2302870" cy="146232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IQ" sz="4800" kern="1200" dirty="0" smtClean="0">
              <a:solidFill>
                <a:srgbClr val="7030A0"/>
              </a:solidFill>
            </a:rPr>
            <a:t>الأسرة</a:t>
          </a:r>
          <a:endParaRPr lang="ar-SA" sz="4800" kern="1200" dirty="0">
            <a:solidFill>
              <a:srgbClr val="7030A0"/>
            </a:solidFill>
          </a:endParaRPr>
        </a:p>
      </dsp:txBody>
      <dsp:txXfrm>
        <a:off x="6003589" y="2378710"/>
        <a:ext cx="2302870" cy="146232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66C507B-E014-45EA-94BC-116216FA35C4}" type="datetimeFigureOut">
              <a:rPr lang="ar-SA" smtClean="0"/>
              <a:pPr/>
              <a:t>03/04/1439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18B3668-6BAD-4694-8C44-3241FF5374F8}" type="slidenum">
              <a:rPr lang="ar-SA" smtClean="0"/>
              <a:pPr/>
              <a:t>‹#›</a:t>
            </a:fld>
            <a:endParaRPr lang="ar-SA"/>
          </a:p>
        </p:txBody>
      </p:sp>
    </p:spTree>
    <p:extLst>
      <p:ext uri="{BB962C8B-B14F-4D97-AF65-F5344CB8AC3E}">
        <p14:creationId xmlns:p14="http://schemas.microsoft.com/office/powerpoint/2010/main" xmlns="" val="31974643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918B3668-6BAD-4694-8C44-3241FF5374F8}" type="slidenum">
              <a:rPr lang="ar-SA" smtClean="0"/>
              <a:pPr/>
              <a:t>20</a:t>
            </a:fld>
            <a:endParaRPr lang="ar-SA"/>
          </a:p>
        </p:txBody>
      </p:sp>
    </p:spTree>
    <p:extLst>
      <p:ext uri="{BB962C8B-B14F-4D97-AF65-F5344CB8AC3E}">
        <p14:creationId xmlns:p14="http://schemas.microsoft.com/office/powerpoint/2010/main" xmlns="" val="394517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03/04/1439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03/04/1439</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1.wav"/></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427984" y="332656"/>
            <a:ext cx="4716016" cy="230425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ar-IQ" sz="2000" dirty="0" smtClean="0">
                <a:solidFill>
                  <a:srgbClr val="FF0000"/>
                </a:solidFill>
              </a:rPr>
              <a:t> </a:t>
            </a:r>
            <a:r>
              <a:rPr lang="ar-IQ" sz="5300" dirty="0" smtClean="0">
                <a:solidFill>
                  <a:schemeClr val="bg1">
                    <a:lumMod val="75000"/>
                    <a:lumOff val="25000"/>
                  </a:schemeClr>
                </a:solidFill>
              </a:rPr>
              <a:t>دور علم النفس الاعلامي في تكوين القيم والاتجاهات والثقافة لدى الشباب </a:t>
            </a:r>
            <a:r>
              <a:rPr lang="ar-IQ" sz="4400" dirty="0" smtClean="0">
                <a:solidFill>
                  <a:schemeClr val="bg1">
                    <a:lumMod val="75000"/>
                    <a:lumOff val="25000"/>
                  </a:schemeClr>
                </a:solidFill>
              </a:rPr>
              <a:t> </a:t>
            </a:r>
            <a:endParaRPr lang="ar-SA" sz="2000" dirty="0">
              <a:solidFill>
                <a:schemeClr val="bg1">
                  <a:lumMod val="75000"/>
                  <a:lumOff val="25000"/>
                </a:schemeClr>
              </a:solidFill>
            </a:endParaRPr>
          </a:p>
        </p:txBody>
      </p:sp>
      <p:sp>
        <p:nvSpPr>
          <p:cNvPr id="3" name="عنوان فرعي 2"/>
          <p:cNvSpPr>
            <a:spLocks noGrp="1"/>
          </p:cNvSpPr>
          <p:nvPr>
            <p:ph type="subTitle" idx="1"/>
          </p:nvPr>
        </p:nvSpPr>
        <p:spPr/>
        <p:txBody>
          <a:bodyPr>
            <a:normAutofit/>
          </a:bodyPr>
          <a:lstStyle/>
          <a:p>
            <a:endParaRPr lang="ar-IQ" sz="2800" b="1" dirty="0" smtClean="0"/>
          </a:p>
        </p:txBody>
      </p:sp>
      <p:pic>
        <p:nvPicPr>
          <p:cNvPr id="4" name="صورة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7505" y="1124744"/>
            <a:ext cx="4281502" cy="5616624"/>
          </a:xfrm>
          <a:prstGeom prst="rect">
            <a:avLst/>
          </a:prstGeom>
        </p:spPr>
      </p:pic>
    </p:spTree>
    <p:extLst>
      <p:ext uri="{BB962C8B-B14F-4D97-AF65-F5344CB8AC3E}">
        <p14:creationId xmlns:p14="http://schemas.microsoft.com/office/powerpoint/2010/main" xmlns="" val="4160742030"/>
      </p:ext>
    </p:extLst>
  </p:cSld>
  <p:clrMapOvr>
    <a:masterClrMapping/>
  </p:clrMapOvr>
  <mc:AlternateContent xmlns:mc="http://schemas.openxmlformats.org/markup-compatibility/2006">
    <mc:Choice xmlns:p14="http://schemas.microsoft.com/office/powerpoint/2010/main" xmlns="" Requires="p14">
      <p:transition spd="slow" p14:dur="2000">
        <p:sndAc>
          <p:stSnd>
            <p:snd r:embed="rId4" name="chimes.wav"/>
          </p:stSnd>
        </p:sndAc>
      </p:transition>
    </mc:Choice>
    <mc:Fallback>
      <p:transition spd="slow">
        <p:sndAc>
          <p:stSnd>
            <p:snd r:embed="rId2"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nodePh="1">
                                  <p:stCondLst>
                                    <p:cond delay="0"/>
                                  </p:stCondLst>
                                  <p:endCondLst>
                                    <p:cond evt="begin" delay="0">
                                      <p:tn val="5"/>
                                    </p:cond>
                                  </p:end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2"/>
                                        </p:tgtEl>
                                        <p:attrNameLst>
                                          <p:attrName>ppt_x</p:attrName>
                                          <p:attrName>ppt_y</p:attrName>
                                        </p:attrNameLst>
                                      </p:cBhvr>
                                    </p:animMotion>
                                    <p:animRot by="1500000">
                                      <p:cBhvr>
                                        <p:cTn id="15" dur="125" fill="hold">
                                          <p:stCondLst>
                                            <p:cond delay="0"/>
                                          </p:stCondLst>
                                        </p:cTn>
                                        <p:tgtEl>
                                          <p:spTgt spid="2"/>
                                        </p:tgtEl>
                                        <p:attrNameLst>
                                          <p:attrName>r</p:attrName>
                                        </p:attrNameLst>
                                      </p:cBhvr>
                                    </p:animRot>
                                    <p:animRot by="-1500000">
                                      <p:cBhvr>
                                        <p:cTn id="16" dur="125" fill="hold">
                                          <p:stCondLst>
                                            <p:cond delay="125"/>
                                          </p:stCondLst>
                                        </p:cTn>
                                        <p:tgtEl>
                                          <p:spTgt spid="2"/>
                                        </p:tgtEl>
                                        <p:attrNameLst>
                                          <p:attrName>r</p:attrName>
                                        </p:attrNameLst>
                                      </p:cBhvr>
                                    </p:animRot>
                                    <p:animRot by="-1500000">
                                      <p:cBhvr>
                                        <p:cTn id="17" dur="125" fill="hold">
                                          <p:stCondLst>
                                            <p:cond delay="250"/>
                                          </p:stCondLst>
                                        </p:cTn>
                                        <p:tgtEl>
                                          <p:spTgt spid="2"/>
                                        </p:tgtEl>
                                        <p:attrNameLst>
                                          <p:attrName>r</p:attrName>
                                        </p:attrNameLst>
                                      </p:cBhvr>
                                    </p:animRot>
                                    <p:animRot by="1500000">
                                      <p:cBhvr>
                                        <p:cTn id="18"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algn="ctr"/>
            <a:r>
              <a:rPr lang="ar-SA" b="1" dirty="0" smtClean="0"/>
              <a:t>أنواع العلاقات داخل الأسرة</a:t>
            </a:r>
            <a:endParaRPr lang="ar-SA" b="1" dirty="0"/>
          </a:p>
        </p:txBody>
      </p:sp>
      <p:graphicFrame>
        <p:nvGraphicFramePr>
          <p:cNvPr id="7" name="عنصر نائب للمحتوى 6"/>
          <p:cNvGraphicFramePr>
            <a:graphicFrameLocks noGrp="1"/>
          </p:cNvGraphicFramePr>
          <p:nvPr>
            <p:ph idx="1"/>
            <p:extLst>
              <p:ext uri="{D42A27DB-BD31-4B8C-83A1-F6EECF244321}">
                <p14:modId xmlns:p14="http://schemas.microsoft.com/office/powerpoint/2010/main" xmlns="" val="188823238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صورة 7"/>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323528" y="3140968"/>
            <a:ext cx="3600400" cy="1847850"/>
          </a:xfrm>
          <a:prstGeom prst="rect">
            <a:avLst/>
          </a:prstGeom>
        </p:spPr>
      </p:pic>
    </p:spTree>
    <p:extLst>
      <p:ext uri="{BB962C8B-B14F-4D97-AF65-F5344CB8AC3E}">
        <p14:creationId xmlns:p14="http://schemas.microsoft.com/office/powerpoint/2010/main" xmlns="" val="1349358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428768"/>
          </a:xfrm>
        </p:spPr>
        <p:txBody>
          <a:bodyPr>
            <a:noAutofit/>
          </a:bodyPr>
          <a:lstStyle/>
          <a:p>
            <a:pPr algn="ctr"/>
            <a:r>
              <a:rPr lang="ar-SA" sz="4400" b="1" dirty="0" smtClean="0"/>
              <a:t>صفات العلاقات الأسرية الايجابية </a:t>
            </a:r>
            <a:r>
              <a:rPr lang="ar-SA" sz="4400" b="1" dirty="0" err="1" smtClean="0"/>
              <a:t>التى</a:t>
            </a:r>
            <a:r>
              <a:rPr lang="ar-SA" sz="4400" b="1" dirty="0" smtClean="0"/>
              <a:t> تحقق النمو النفسي السليم</a:t>
            </a:r>
            <a:endParaRPr lang="ar-SA" sz="4400" b="1" dirty="0"/>
          </a:p>
        </p:txBody>
      </p:sp>
      <p:sp>
        <p:nvSpPr>
          <p:cNvPr id="3" name="عنصر نائب للمحتوى 2"/>
          <p:cNvSpPr>
            <a:spLocks noGrp="1"/>
          </p:cNvSpPr>
          <p:nvPr>
            <p:ph idx="1"/>
          </p:nvPr>
        </p:nvSpPr>
        <p:spPr>
          <a:xfrm>
            <a:off x="457200" y="2132856"/>
            <a:ext cx="8229600" cy="4191744"/>
          </a:xfrm>
        </p:spPr>
        <p:txBody>
          <a:bodyPr/>
          <a:lstStyle/>
          <a:p>
            <a:r>
              <a:rPr lang="ar-SA" b="1" dirty="0" smtClean="0"/>
              <a:t>الحرية </a:t>
            </a:r>
            <a:r>
              <a:rPr lang="ar-SA" b="1" dirty="0" err="1" smtClean="0"/>
              <a:t>المعتدله</a:t>
            </a:r>
            <a:r>
              <a:rPr lang="ar-SA" b="1" dirty="0" smtClean="0"/>
              <a:t> </a:t>
            </a:r>
            <a:r>
              <a:rPr lang="ar-SA" b="1" dirty="0" err="1" smtClean="0"/>
              <a:t>فى</a:t>
            </a:r>
            <a:r>
              <a:rPr lang="ar-SA" b="1" dirty="0" smtClean="0"/>
              <a:t> التعامل بين أفراد الأسرة</a:t>
            </a:r>
          </a:p>
          <a:p>
            <a:r>
              <a:rPr lang="ar-SA" b="1" dirty="0" smtClean="0"/>
              <a:t>الايمان بالالتزام والتزامن بين الحقوق والواجبات</a:t>
            </a:r>
          </a:p>
          <a:p>
            <a:r>
              <a:rPr lang="ar-SA" b="1" dirty="0" smtClean="0"/>
              <a:t>الاستقرار والثبات </a:t>
            </a:r>
            <a:r>
              <a:rPr lang="ar-SA" b="1" dirty="0" err="1" smtClean="0"/>
              <a:t>فى</a:t>
            </a:r>
            <a:r>
              <a:rPr lang="ar-SA" b="1" dirty="0" smtClean="0"/>
              <a:t> </a:t>
            </a:r>
            <a:r>
              <a:rPr lang="ar-SA" b="1" dirty="0" err="1" smtClean="0"/>
              <a:t>المعامله</a:t>
            </a:r>
            <a:endParaRPr lang="ar-SA" b="1" dirty="0" smtClean="0"/>
          </a:p>
          <a:p>
            <a:r>
              <a:rPr lang="ar-SA" b="1" dirty="0" smtClean="0"/>
              <a:t>الحب والتسامح المقبول</a:t>
            </a:r>
            <a:endParaRPr lang="ar-SA" b="1"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5535" y="3140968"/>
            <a:ext cx="4541515" cy="3600400"/>
          </a:xfrm>
          <a:prstGeom prst="rect">
            <a:avLst/>
          </a:prstGeom>
        </p:spPr>
      </p:pic>
    </p:spTree>
    <p:extLst>
      <p:ext uri="{BB962C8B-B14F-4D97-AF65-F5344CB8AC3E}">
        <p14:creationId xmlns:p14="http://schemas.microsoft.com/office/powerpoint/2010/main" xmlns="" val="1035220940"/>
      </p:ext>
    </p:extLst>
  </p:cSld>
  <p:clrMapOvr>
    <a:masterClrMapping/>
  </p:clrMapOvr>
  <mc:AlternateContent xmlns:mc="http://schemas.openxmlformats.org/markup-compatibility/2006">
    <mc:Choice xmlns:p14="http://schemas.microsoft.com/office/powerpoint/2010/main" xmlns=""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عوامل تؤثر على العلاقات </a:t>
            </a:r>
            <a:r>
              <a:rPr lang="ar-SA" b="1" dirty="0" err="1" smtClean="0"/>
              <a:t>فى</a:t>
            </a:r>
            <a:r>
              <a:rPr lang="ar-SA" b="1" dirty="0" smtClean="0"/>
              <a:t> اطار الأسرة</a:t>
            </a:r>
            <a:endParaRPr lang="ar-SA" b="1" dirty="0"/>
          </a:p>
        </p:txBody>
      </p:sp>
      <p:sp>
        <p:nvSpPr>
          <p:cNvPr id="3" name="عنصر نائب للمحتوى 2"/>
          <p:cNvSpPr>
            <a:spLocks noGrp="1"/>
          </p:cNvSpPr>
          <p:nvPr>
            <p:ph idx="1"/>
          </p:nvPr>
        </p:nvSpPr>
        <p:spPr/>
        <p:txBody>
          <a:bodyPr/>
          <a:lstStyle/>
          <a:p>
            <a:r>
              <a:rPr lang="ar-SA" b="1" dirty="0" smtClean="0"/>
              <a:t>معدل معرفة كل فرد في الأسرة للفرد الآخر</a:t>
            </a:r>
          </a:p>
          <a:p>
            <a:r>
              <a:rPr lang="ar-SA" b="1" dirty="0" smtClean="0"/>
              <a:t>الوقت الذى يقضيه أفراد الأسرة معا</a:t>
            </a:r>
          </a:p>
          <a:p>
            <a:r>
              <a:rPr lang="ar-SA" b="1" dirty="0" smtClean="0"/>
              <a:t>نوعية التفاعلات بين أفراد الأسرة</a:t>
            </a:r>
          </a:p>
          <a:p>
            <a:r>
              <a:rPr lang="ar-SA" b="1" dirty="0" smtClean="0"/>
              <a:t>نوعية المناخ الذي يسود الأسرة</a:t>
            </a:r>
            <a:endParaRPr lang="ar-SA" b="1"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3429000"/>
            <a:ext cx="4458924" cy="2967211"/>
          </a:xfrm>
          <a:prstGeom prst="rect">
            <a:avLst/>
          </a:prstGeom>
        </p:spPr>
      </p:pic>
    </p:spTree>
    <p:extLst>
      <p:ext uri="{BB962C8B-B14F-4D97-AF65-F5344CB8AC3E}">
        <p14:creationId xmlns:p14="http://schemas.microsoft.com/office/powerpoint/2010/main" xmlns="" val="373857036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بعض المبادئ والعوامل </a:t>
            </a:r>
            <a:r>
              <a:rPr lang="ar-SA" b="1" dirty="0" err="1" smtClean="0"/>
              <a:t>التى</a:t>
            </a:r>
            <a:r>
              <a:rPr lang="ar-SA" b="1" dirty="0" smtClean="0"/>
              <a:t> تقوم عليها العلاقات</a:t>
            </a:r>
            <a:endParaRPr lang="ar-SA" b="1" dirty="0"/>
          </a:p>
        </p:txBody>
      </p:sp>
      <p:sp>
        <p:nvSpPr>
          <p:cNvPr id="3" name="عنصر نائب للمحتوى 2"/>
          <p:cNvSpPr>
            <a:spLocks noGrp="1"/>
          </p:cNvSpPr>
          <p:nvPr>
            <p:ph idx="1"/>
          </p:nvPr>
        </p:nvSpPr>
        <p:spPr/>
        <p:txBody>
          <a:bodyPr/>
          <a:lstStyle/>
          <a:p>
            <a:r>
              <a:rPr lang="ar-SA" dirty="0" smtClean="0"/>
              <a:t>الكرامة الانسانية (الاحترام)</a:t>
            </a:r>
          </a:p>
          <a:p>
            <a:r>
              <a:rPr lang="ar-SA" dirty="0" smtClean="0"/>
              <a:t>الرضا والاشباع </a:t>
            </a:r>
            <a:r>
              <a:rPr lang="ar-SA" dirty="0" err="1" smtClean="0"/>
              <a:t>الذاتى</a:t>
            </a:r>
            <a:r>
              <a:rPr lang="ar-SA" dirty="0" smtClean="0"/>
              <a:t> (الاشباع النفسي للمشاركين)</a:t>
            </a:r>
          </a:p>
          <a:p>
            <a:r>
              <a:rPr lang="ar-SA" dirty="0" smtClean="0"/>
              <a:t>المصالح والأهداف المشتركة (هدف مشترك)</a:t>
            </a:r>
          </a:p>
          <a:p>
            <a:r>
              <a:rPr lang="ar-SA" dirty="0" smtClean="0"/>
              <a:t>التوقعات والالتزامات</a:t>
            </a:r>
          </a:p>
          <a:p>
            <a:r>
              <a:rPr lang="ar-SA" dirty="0" smtClean="0"/>
              <a:t>الاعتماد المتبادل</a:t>
            </a:r>
          </a:p>
          <a:p>
            <a:r>
              <a:rPr lang="ar-SA" dirty="0" smtClean="0"/>
              <a:t>الفروق الفردية الحوافز</a:t>
            </a:r>
            <a:endParaRPr lang="ar-SA"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5" y="3356992"/>
            <a:ext cx="4689458" cy="3384376"/>
          </a:xfrm>
          <a:prstGeom prst="rect">
            <a:avLst/>
          </a:prstGeom>
        </p:spPr>
      </p:pic>
    </p:spTree>
    <p:extLst>
      <p:ext uri="{BB962C8B-B14F-4D97-AF65-F5344CB8AC3E}">
        <p14:creationId xmlns:p14="http://schemas.microsoft.com/office/powerpoint/2010/main" xmlns="" val="402782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1)">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t>من العوامل </a:t>
            </a:r>
            <a:r>
              <a:rPr lang="ar-SA" b="1" dirty="0" err="1" smtClean="0"/>
              <a:t>التى</a:t>
            </a:r>
            <a:r>
              <a:rPr lang="ar-SA" b="1" dirty="0" smtClean="0"/>
              <a:t> تؤدى الى تماسك الجماعة</a:t>
            </a:r>
            <a:endParaRPr lang="ar-SA" b="1" dirty="0"/>
          </a:p>
        </p:txBody>
      </p:sp>
      <p:sp>
        <p:nvSpPr>
          <p:cNvPr id="3" name="عنصر نائب للمحتوى 2"/>
          <p:cNvSpPr>
            <a:spLocks noGrp="1"/>
          </p:cNvSpPr>
          <p:nvPr>
            <p:ph idx="1"/>
          </p:nvPr>
        </p:nvSpPr>
        <p:spPr/>
        <p:txBody>
          <a:bodyPr/>
          <a:lstStyle/>
          <a:p>
            <a:r>
              <a:rPr lang="ar-SA" b="1" dirty="0" smtClean="0"/>
              <a:t>تعاون أفراد الجماعة والابتعاد عن التنافس الشديد</a:t>
            </a:r>
          </a:p>
          <a:p>
            <a:r>
              <a:rPr lang="ar-SA" b="1" dirty="0" smtClean="0"/>
              <a:t>زيادة التواصل من زيادة التفاعل بين أفراد الجماعة</a:t>
            </a:r>
          </a:p>
          <a:p>
            <a:r>
              <a:rPr lang="ar-SA" b="1" dirty="0" smtClean="0"/>
              <a:t>ادراك الأفراد لأهداف الجماعة ولدور كل منهم </a:t>
            </a:r>
            <a:r>
              <a:rPr lang="ar-SA" b="1" dirty="0" err="1" smtClean="0"/>
              <a:t>فى</a:t>
            </a:r>
            <a:r>
              <a:rPr lang="ar-SA" b="1" dirty="0" smtClean="0"/>
              <a:t> تحقيق هذه الأهداف</a:t>
            </a:r>
          </a:p>
          <a:p>
            <a:r>
              <a:rPr lang="ar-SA" b="1" dirty="0" smtClean="0"/>
              <a:t>وجود قيادة ديمقراطية للجماعة</a:t>
            </a:r>
          </a:p>
          <a:p>
            <a:r>
              <a:rPr lang="ar-SA" b="1" dirty="0" smtClean="0"/>
              <a:t>تحقيق الاتزان بين متطلبات الجماعة وأهدافها</a:t>
            </a:r>
          </a:p>
          <a:p>
            <a:r>
              <a:rPr lang="ar-SA" b="1" dirty="0" smtClean="0"/>
              <a:t>التشابه بين أعضاء الجماعة </a:t>
            </a:r>
            <a:r>
              <a:rPr lang="ar-SA" b="1" dirty="0" err="1" smtClean="0"/>
              <a:t>فى</a:t>
            </a:r>
            <a:r>
              <a:rPr lang="ar-SA" b="1" dirty="0" smtClean="0"/>
              <a:t> قدر من </a:t>
            </a:r>
            <a:r>
              <a:rPr lang="ar-SA" b="1" dirty="0" err="1" smtClean="0"/>
              <a:t>النواحى</a:t>
            </a:r>
            <a:r>
              <a:rPr lang="ar-SA" b="1" dirty="0" smtClean="0"/>
              <a:t> النفسية والاجتماعية والاهتمامات والمصالح</a:t>
            </a:r>
          </a:p>
          <a:p>
            <a:r>
              <a:rPr lang="ar-SA" b="1" dirty="0" err="1" smtClean="0"/>
              <a:t>قدرةالجماعة</a:t>
            </a:r>
            <a:r>
              <a:rPr lang="ar-SA" b="1" dirty="0" smtClean="0"/>
              <a:t> على تغيير أوضاعها وتعديل مسارها وفقا للأحداث الداخلية والخارجية</a:t>
            </a:r>
            <a:endParaRPr lang="ar-SA" b="1" dirty="0"/>
          </a:p>
        </p:txBody>
      </p:sp>
    </p:spTree>
    <p:extLst>
      <p:ext uri="{BB962C8B-B14F-4D97-AF65-F5344CB8AC3E}">
        <p14:creationId xmlns:p14="http://schemas.microsoft.com/office/powerpoint/2010/main" xmlns="" val="226372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par>
                                <p:cTn id="10" presetID="45" presetClass="exit" presetSubtype="0" fill="hold" nodeType="withEffect">
                                  <p:stCondLst>
                                    <p:cond delay="0"/>
                                  </p:stCondLst>
                                  <p:childTnLst>
                                    <p:animEffect transition="out" filter="fade">
                                      <p:cBhvr>
                                        <p:cTn id="11" dur="2000"/>
                                        <p:tgtEl>
                                          <p:spTgt spid="3">
                                            <p:txEl>
                                              <p:pRg st="1" end="1"/>
                                            </p:txEl>
                                          </p:spTgt>
                                        </p:tgtEl>
                                      </p:cBhvr>
                                    </p:animEffect>
                                    <p:anim calcmode="lin" valueType="num">
                                      <p:cBhvr>
                                        <p:cTn id="12"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 dur="2000"/>
                                        <p:tgtEl>
                                          <p:spTgt spid="3">
                                            <p:txEl>
                                              <p:pRg st="1" end="1"/>
                                            </p:txEl>
                                          </p:spTgt>
                                        </p:tgtEl>
                                        <p:attrNameLst>
                                          <p:attrName>ppt_h</p:attrName>
                                        </p:attrNameLst>
                                      </p:cBhvr>
                                      <p:tavLst>
                                        <p:tav tm="0">
                                          <p:val>
                                            <p:strVal val="ppt_h"/>
                                          </p:val>
                                        </p:tav>
                                        <p:tav tm="100000">
                                          <p:val>
                                            <p:strVal val="ppt_h"/>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par>
                                <p:cTn id="15" presetID="45" presetClass="exit" presetSubtype="0" fill="hold" nodeType="withEffect">
                                  <p:stCondLst>
                                    <p:cond delay="0"/>
                                  </p:stCondLst>
                                  <p:childTnLst>
                                    <p:animEffect transition="out" filter="fade">
                                      <p:cBhvr>
                                        <p:cTn id="16" dur="2000"/>
                                        <p:tgtEl>
                                          <p:spTgt spid="3">
                                            <p:txEl>
                                              <p:pRg st="2" end="2"/>
                                            </p:txEl>
                                          </p:spTgt>
                                        </p:tgtEl>
                                      </p:cBhvr>
                                    </p:animEffect>
                                    <p:anim calcmode="lin" valueType="num">
                                      <p:cBhvr>
                                        <p:cTn id="17"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8" dur="2000"/>
                                        <p:tgtEl>
                                          <p:spTgt spid="3">
                                            <p:txEl>
                                              <p:pRg st="2" end="2"/>
                                            </p:txEl>
                                          </p:spTgt>
                                        </p:tgtEl>
                                        <p:attrNameLst>
                                          <p:attrName>ppt_h</p:attrName>
                                        </p:attrNameLst>
                                      </p:cBhvr>
                                      <p:tavLst>
                                        <p:tav tm="0">
                                          <p:val>
                                            <p:strVal val="ppt_h"/>
                                          </p:val>
                                        </p:tav>
                                        <p:tav tm="100000">
                                          <p:val>
                                            <p:strVal val="ppt_h"/>
                                          </p:val>
                                        </p:tav>
                                      </p:tavLst>
                                    </p:anim>
                                    <p:set>
                                      <p:cBhvr>
                                        <p:cTn id="19" dur="1" fill="hold">
                                          <p:stCondLst>
                                            <p:cond delay="1999"/>
                                          </p:stCondLst>
                                        </p:cTn>
                                        <p:tgtEl>
                                          <p:spTgt spid="3">
                                            <p:txEl>
                                              <p:pRg st="2" end="2"/>
                                            </p:txEl>
                                          </p:spTgt>
                                        </p:tgtEl>
                                        <p:attrNameLst>
                                          <p:attrName>style.visibility</p:attrName>
                                        </p:attrNameLst>
                                      </p:cBhvr>
                                      <p:to>
                                        <p:strVal val="hidden"/>
                                      </p:to>
                                    </p:set>
                                  </p:childTnLst>
                                </p:cTn>
                              </p:par>
                              <p:par>
                                <p:cTn id="20" presetID="45" presetClass="exit" presetSubtype="0" fill="hold" nodeType="withEffect">
                                  <p:stCondLst>
                                    <p:cond delay="0"/>
                                  </p:stCondLst>
                                  <p:childTnLst>
                                    <p:animEffect transition="out" filter="fade">
                                      <p:cBhvr>
                                        <p:cTn id="21" dur="2000"/>
                                        <p:tgtEl>
                                          <p:spTgt spid="3">
                                            <p:txEl>
                                              <p:pRg st="3" end="3"/>
                                            </p:txEl>
                                          </p:spTgt>
                                        </p:tgtEl>
                                      </p:cBhvr>
                                    </p:animEffect>
                                    <p:anim calcmode="lin" valueType="num">
                                      <p:cBhvr>
                                        <p:cTn id="22"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3" dur="2000"/>
                                        <p:tgtEl>
                                          <p:spTgt spid="3">
                                            <p:txEl>
                                              <p:pRg st="3" end="3"/>
                                            </p:txEl>
                                          </p:spTgt>
                                        </p:tgtEl>
                                        <p:attrNameLst>
                                          <p:attrName>ppt_h</p:attrName>
                                        </p:attrNameLst>
                                      </p:cBhvr>
                                      <p:tavLst>
                                        <p:tav tm="0">
                                          <p:val>
                                            <p:strVal val="ppt_h"/>
                                          </p:val>
                                        </p:tav>
                                        <p:tav tm="100000">
                                          <p:val>
                                            <p:strVal val="ppt_h"/>
                                          </p:val>
                                        </p:tav>
                                      </p:tavLst>
                                    </p:anim>
                                    <p:set>
                                      <p:cBhvr>
                                        <p:cTn id="24" dur="1" fill="hold">
                                          <p:stCondLst>
                                            <p:cond delay="1999"/>
                                          </p:stCondLst>
                                        </p:cTn>
                                        <p:tgtEl>
                                          <p:spTgt spid="3">
                                            <p:txEl>
                                              <p:pRg st="3" end="3"/>
                                            </p:txEl>
                                          </p:spTgt>
                                        </p:tgtEl>
                                        <p:attrNameLst>
                                          <p:attrName>style.visibility</p:attrName>
                                        </p:attrNameLst>
                                      </p:cBhvr>
                                      <p:to>
                                        <p:strVal val="hidden"/>
                                      </p:to>
                                    </p:set>
                                  </p:childTnLst>
                                </p:cTn>
                              </p:par>
                              <p:par>
                                <p:cTn id="25" presetID="45" presetClass="exit" presetSubtype="0" fill="hold" nodeType="withEffect">
                                  <p:stCondLst>
                                    <p:cond delay="0"/>
                                  </p:stCondLst>
                                  <p:childTnLst>
                                    <p:animEffect transition="out" filter="fade">
                                      <p:cBhvr>
                                        <p:cTn id="26" dur="2000"/>
                                        <p:tgtEl>
                                          <p:spTgt spid="3">
                                            <p:txEl>
                                              <p:pRg st="4" end="4"/>
                                            </p:txEl>
                                          </p:spTgt>
                                        </p:tgtEl>
                                      </p:cBhvr>
                                    </p:animEffect>
                                    <p:anim calcmode="lin" valueType="num">
                                      <p:cBhvr>
                                        <p:cTn id="27"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8" dur="2000"/>
                                        <p:tgtEl>
                                          <p:spTgt spid="3">
                                            <p:txEl>
                                              <p:pRg st="4" end="4"/>
                                            </p:txEl>
                                          </p:spTgt>
                                        </p:tgtEl>
                                        <p:attrNameLst>
                                          <p:attrName>ppt_h</p:attrName>
                                        </p:attrNameLst>
                                      </p:cBhvr>
                                      <p:tavLst>
                                        <p:tav tm="0">
                                          <p:val>
                                            <p:strVal val="ppt_h"/>
                                          </p:val>
                                        </p:tav>
                                        <p:tav tm="100000">
                                          <p:val>
                                            <p:strVal val="ppt_h"/>
                                          </p:val>
                                        </p:tav>
                                      </p:tavLst>
                                    </p:anim>
                                    <p:set>
                                      <p:cBhvr>
                                        <p:cTn id="29" dur="1" fill="hold">
                                          <p:stCondLst>
                                            <p:cond delay="1999"/>
                                          </p:stCondLst>
                                        </p:cTn>
                                        <p:tgtEl>
                                          <p:spTgt spid="3">
                                            <p:txEl>
                                              <p:pRg st="4" end="4"/>
                                            </p:txEl>
                                          </p:spTgt>
                                        </p:tgtEl>
                                        <p:attrNameLst>
                                          <p:attrName>style.visibility</p:attrName>
                                        </p:attrNameLst>
                                      </p:cBhvr>
                                      <p:to>
                                        <p:strVal val="hidden"/>
                                      </p:to>
                                    </p:set>
                                  </p:childTnLst>
                                </p:cTn>
                              </p:par>
                              <p:par>
                                <p:cTn id="30" presetID="45" presetClass="exit" presetSubtype="0" fill="hold" nodeType="withEffect">
                                  <p:stCondLst>
                                    <p:cond delay="0"/>
                                  </p:stCondLst>
                                  <p:childTnLst>
                                    <p:animEffect transition="out" filter="fade">
                                      <p:cBhvr>
                                        <p:cTn id="31" dur="2000"/>
                                        <p:tgtEl>
                                          <p:spTgt spid="3">
                                            <p:txEl>
                                              <p:pRg st="5" end="5"/>
                                            </p:txEl>
                                          </p:spTgt>
                                        </p:tgtEl>
                                      </p:cBhvr>
                                    </p:animEffect>
                                    <p:anim calcmode="lin" valueType="num">
                                      <p:cBhvr>
                                        <p:cTn id="32"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3" dur="2000"/>
                                        <p:tgtEl>
                                          <p:spTgt spid="3">
                                            <p:txEl>
                                              <p:pRg st="5" end="5"/>
                                            </p:txEl>
                                          </p:spTgt>
                                        </p:tgtEl>
                                        <p:attrNameLst>
                                          <p:attrName>ppt_h</p:attrName>
                                        </p:attrNameLst>
                                      </p:cBhvr>
                                      <p:tavLst>
                                        <p:tav tm="0">
                                          <p:val>
                                            <p:strVal val="ppt_h"/>
                                          </p:val>
                                        </p:tav>
                                        <p:tav tm="100000">
                                          <p:val>
                                            <p:strVal val="ppt_h"/>
                                          </p:val>
                                        </p:tav>
                                      </p:tavLst>
                                    </p:anim>
                                    <p:set>
                                      <p:cBhvr>
                                        <p:cTn id="34" dur="1" fill="hold">
                                          <p:stCondLst>
                                            <p:cond delay="1999"/>
                                          </p:stCondLst>
                                        </p:cTn>
                                        <p:tgtEl>
                                          <p:spTgt spid="3">
                                            <p:txEl>
                                              <p:pRg st="5" end="5"/>
                                            </p:txEl>
                                          </p:spTgt>
                                        </p:tgtEl>
                                        <p:attrNameLst>
                                          <p:attrName>style.visibility</p:attrName>
                                        </p:attrNameLst>
                                      </p:cBhvr>
                                      <p:to>
                                        <p:strVal val="hidden"/>
                                      </p:to>
                                    </p:set>
                                  </p:childTnLst>
                                </p:cTn>
                              </p:par>
                              <p:par>
                                <p:cTn id="35" presetID="45" presetClass="exit" presetSubtype="0" fill="hold" nodeType="withEffect">
                                  <p:stCondLst>
                                    <p:cond delay="0"/>
                                  </p:stCondLst>
                                  <p:childTnLst>
                                    <p:animEffect transition="out" filter="fade">
                                      <p:cBhvr>
                                        <p:cTn id="36" dur="2000"/>
                                        <p:tgtEl>
                                          <p:spTgt spid="3">
                                            <p:txEl>
                                              <p:pRg st="6" end="6"/>
                                            </p:txEl>
                                          </p:spTgt>
                                        </p:tgtEl>
                                      </p:cBhvr>
                                    </p:animEffect>
                                    <p:anim calcmode="lin" valueType="num">
                                      <p:cBhvr>
                                        <p:cTn id="37"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6" end="6"/>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644792"/>
          </a:xfrm>
        </p:spPr>
        <p:txBody>
          <a:bodyPr>
            <a:normAutofit/>
          </a:bodyPr>
          <a:lstStyle/>
          <a:p>
            <a:pPr algn="ctr"/>
            <a:r>
              <a:rPr lang="ar-SA" b="1" dirty="0" smtClean="0"/>
              <a:t>بالإضافة الى السابق عناصر هامة لوجود التماسك الأسرى </a:t>
            </a:r>
            <a:endParaRPr lang="ar-SA" b="1" dirty="0"/>
          </a:p>
        </p:txBody>
      </p:sp>
      <p:sp>
        <p:nvSpPr>
          <p:cNvPr id="3" name="عنصر نائب للمحتوى 2"/>
          <p:cNvSpPr>
            <a:spLocks noGrp="1"/>
          </p:cNvSpPr>
          <p:nvPr>
            <p:ph idx="1"/>
          </p:nvPr>
        </p:nvSpPr>
        <p:spPr>
          <a:xfrm>
            <a:off x="457200" y="2204864"/>
            <a:ext cx="8229600" cy="4119736"/>
          </a:xfrm>
        </p:spPr>
        <p:txBody>
          <a:bodyPr/>
          <a:lstStyle/>
          <a:p>
            <a:r>
              <a:rPr lang="ar-SA" b="1" dirty="0" smtClean="0"/>
              <a:t>اتفاق الزوجين على الأدوار المختلفة </a:t>
            </a:r>
            <a:r>
              <a:rPr lang="ar-SA" b="1" dirty="0" err="1" smtClean="0"/>
              <a:t>التى</a:t>
            </a:r>
            <a:r>
              <a:rPr lang="ar-SA" b="1" dirty="0" smtClean="0"/>
              <a:t> يؤديها كل منهما</a:t>
            </a:r>
          </a:p>
          <a:p>
            <a:r>
              <a:rPr lang="ar-SA" b="1" dirty="0" smtClean="0"/>
              <a:t>اتفاق الزوجين على سياسة الأسرة وتسيير أمورها</a:t>
            </a:r>
          </a:p>
          <a:p>
            <a:r>
              <a:rPr lang="ar-SA" b="1" dirty="0" smtClean="0"/>
              <a:t>ديمقراطية العلاقات الأسرية (حرية التعبير عن </a:t>
            </a:r>
            <a:r>
              <a:rPr lang="ar-SA" b="1" dirty="0" err="1" smtClean="0"/>
              <a:t>الرأى</a:t>
            </a:r>
            <a:r>
              <a:rPr lang="ar-SA" b="1" dirty="0" smtClean="0"/>
              <a:t>)</a:t>
            </a:r>
          </a:p>
          <a:p>
            <a:r>
              <a:rPr lang="ar-SA" sz="2400" b="1" dirty="0" smtClean="0"/>
              <a:t>اتفاق الزوجين فيما يتعلق بعدة أمور منها العلاقات </a:t>
            </a:r>
            <a:r>
              <a:rPr lang="ar-SA" sz="2400" b="1" dirty="0" err="1" smtClean="0"/>
              <a:t>بلأهل</a:t>
            </a:r>
            <a:r>
              <a:rPr lang="ar-SA" sz="2400" b="1" dirty="0" smtClean="0"/>
              <a:t> والأقارب وقت الفراغ</a:t>
            </a:r>
          </a:p>
          <a:p>
            <a:r>
              <a:rPr lang="ar-SA" b="1" dirty="0" smtClean="0"/>
              <a:t>الصمود أمام الأزمات (استعادة الاتزان سريعا)</a:t>
            </a:r>
          </a:p>
          <a:p>
            <a:r>
              <a:rPr lang="ar-SA" b="1" dirty="0" smtClean="0"/>
              <a:t>عدم وجود مشاكل ذات صفات </a:t>
            </a:r>
            <a:r>
              <a:rPr lang="ar-SA" b="1" dirty="0" err="1" smtClean="0"/>
              <a:t>انحرافية</a:t>
            </a:r>
            <a:r>
              <a:rPr lang="ar-SA" b="1" dirty="0" smtClean="0"/>
              <a:t> </a:t>
            </a:r>
            <a:r>
              <a:rPr lang="ar-SA" b="1" dirty="0" err="1" smtClean="0"/>
              <a:t>فى</a:t>
            </a:r>
            <a:r>
              <a:rPr lang="ar-SA" b="1" dirty="0" smtClean="0"/>
              <a:t> الأسرة (للأب –للأم- الأبناء)</a:t>
            </a:r>
          </a:p>
          <a:p>
            <a:r>
              <a:rPr lang="ar-SA" b="1" dirty="0" smtClean="0"/>
              <a:t>الميل الى التضحية من أجل الأسرة</a:t>
            </a:r>
          </a:p>
          <a:p>
            <a:r>
              <a:rPr lang="ar-SA" b="1" dirty="0" smtClean="0"/>
              <a:t>درجة انتماء الفرد الى الأسرة كجماعة تحقق له كافة احتياجاته</a:t>
            </a:r>
            <a:endParaRPr lang="ar-SA" b="1" dirty="0"/>
          </a:p>
        </p:txBody>
      </p:sp>
    </p:spTree>
    <p:extLst>
      <p:ext uri="{BB962C8B-B14F-4D97-AF65-F5344CB8AC3E}">
        <p14:creationId xmlns:p14="http://schemas.microsoft.com/office/powerpoint/2010/main" xmlns="" val="1147703613"/>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395536" y="692696"/>
            <a:ext cx="8593832" cy="1143000"/>
          </a:xfrm>
        </p:spPr>
        <p:txBody>
          <a:bodyPr/>
          <a:lstStyle/>
          <a:p>
            <a:pPr algn="ctr"/>
            <a:r>
              <a:rPr lang="ar-SA" b="1" dirty="0" smtClean="0"/>
              <a:t>كثير من علماء علم الاجتماع</a:t>
            </a:r>
            <a:endParaRPr lang="ar-SA" b="1" dirty="0"/>
          </a:p>
        </p:txBody>
      </p:sp>
      <p:graphicFrame>
        <p:nvGraphicFramePr>
          <p:cNvPr id="4" name="عنصر نائب للمحتوى 3"/>
          <p:cNvGraphicFramePr>
            <a:graphicFrameLocks noGrp="1"/>
          </p:cNvGraphicFramePr>
          <p:nvPr>
            <p:ph idx="4294967295"/>
            <p:extLst>
              <p:ext uri="{D42A27DB-BD31-4B8C-83A1-F6EECF244321}">
                <p14:modId xmlns:p14="http://schemas.microsoft.com/office/powerpoint/2010/main" xmlns="" val="2999014559"/>
              </p:ext>
            </p:extLst>
          </p:nvPr>
        </p:nvGraphicFramePr>
        <p:xfrm>
          <a:off x="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8998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graphicEl>
                                              <a:dgm id="{F9405598-FC43-40AA-AAF3-AF68126B4E4F}"/>
                                            </p:graphicEl>
                                          </p:spTgt>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4">
                                            <p:graphicEl>
                                              <a:dgm id="{C7A57D31-2D5B-40AF-B7C0-0B31EECB2F99}"/>
                                            </p:graphicEl>
                                          </p:spTgt>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4">
                                            <p:graphicEl>
                                              <a:dgm id="{3E5E28DE-4CC7-479E-9486-ADD7C7E8AAC1}"/>
                                            </p:graphicEl>
                                          </p:spTgt>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4">
                                            <p:graphicEl>
                                              <a:dgm id="{0C4467BB-05F8-443B-9739-EDEA66301626}"/>
                                            </p:graphicEl>
                                          </p:spTgt>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4">
                                            <p:graphicEl>
                                              <a:dgm id="{D91200C3-6D92-4964-AA45-BBBB0D9F9FE3}"/>
                                            </p:graphicEl>
                                          </p:spTgt>
                                        </p:tgtEl>
                                        <p:attrNameLst>
                                          <p:attrName>r</p:attrName>
                                        </p:attrNameLst>
                                      </p:cBhvr>
                                    </p:animRot>
                                  </p:childTnLst>
                                </p:cTn>
                              </p:par>
                              <p:par>
                                <p:cTn id="15" presetID="8" presetClass="emph" presetSubtype="0" fill="hold" grpId="0" nodeType="withEffect">
                                  <p:stCondLst>
                                    <p:cond delay="0"/>
                                  </p:stCondLst>
                                  <p:childTnLst>
                                    <p:animRot by="21600000">
                                      <p:cBhvr>
                                        <p:cTn id="16" dur="2000" fill="hold"/>
                                        <p:tgtEl>
                                          <p:spTgt spid="4">
                                            <p:graphicEl>
                                              <a:dgm id="{D99BB443-A356-4DA6-B388-76E956847B5B}"/>
                                            </p:graphicEl>
                                          </p:spTgt>
                                        </p:tgtEl>
                                        <p:attrNameLst>
                                          <p:attrName>r</p:attrName>
                                        </p:attrNameLst>
                                      </p:cBhvr>
                                    </p:animRot>
                                  </p:childTnLst>
                                </p:cTn>
                              </p:par>
                              <p:par>
                                <p:cTn id="17" presetID="8" presetClass="emph" presetSubtype="0" fill="hold" grpId="0" nodeType="withEffect">
                                  <p:stCondLst>
                                    <p:cond delay="0"/>
                                  </p:stCondLst>
                                  <p:childTnLst>
                                    <p:animRot by="21600000">
                                      <p:cBhvr>
                                        <p:cTn id="18" dur="2000" fill="hold"/>
                                        <p:tgtEl>
                                          <p:spTgt spid="4">
                                            <p:graphicEl>
                                              <a:dgm id="{7E031C41-D66F-4367-9111-8097E28A4C30}"/>
                                            </p:graphic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4" grpId="0">
        <p:bldSub>
          <a:bldDgm/>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pPr algn="ctr"/>
            <a:r>
              <a:rPr lang="ar-SA" b="1" dirty="0" smtClean="0"/>
              <a:t>من العوامل التي تؤدى الى تفكك الجماعة</a:t>
            </a:r>
            <a:endParaRPr lang="ar-SA" b="1" dirty="0"/>
          </a:p>
        </p:txBody>
      </p:sp>
      <p:sp>
        <p:nvSpPr>
          <p:cNvPr id="4" name="عنصر نائب للمحتوى 3"/>
          <p:cNvSpPr>
            <a:spLocks noGrp="1"/>
          </p:cNvSpPr>
          <p:nvPr>
            <p:ph idx="1"/>
          </p:nvPr>
        </p:nvSpPr>
        <p:spPr/>
        <p:txBody>
          <a:bodyPr/>
          <a:lstStyle/>
          <a:p>
            <a:r>
              <a:rPr lang="ar-SA" b="1" dirty="0" smtClean="0"/>
              <a:t>زيادة الصراع بين الجماعة وعدم تسوية هذه الصراعات</a:t>
            </a:r>
          </a:p>
          <a:p>
            <a:r>
              <a:rPr lang="ar-SA" b="1" dirty="0" smtClean="0"/>
              <a:t>تناقص قدرة الجماعة على اشباع حاجات ومتطلبات الأفراد</a:t>
            </a:r>
          </a:p>
          <a:p>
            <a:r>
              <a:rPr lang="ar-SA" b="1" dirty="0" smtClean="0"/>
              <a:t>ظهور جماعة أكثر قدرة على اشباع حاجات الأفراد</a:t>
            </a:r>
          </a:p>
          <a:p>
            <a:r>
              <a:rPr lang="ar-SA" b="1" dirty="0" smtClean="0"/>
              <a:t>صعوبة التواصل بين أفراد الجماعة</a:t>
            </a:r>
          </a:p>
          <a:p>
            <a:r>
              <a:rPr lang="ar-SA" b="1" dirty="0" smtClean="0"/>
              <a:t>التعارض بين أهداف الجماعة ومصالح الأفراد</a:t>
            </a:r>
          </a:p>
          <a:p>
            <a:r>
              <a:rPr lang="ar-SA" b="1" dirty="0" smtClean="0"/>
              <a:t>جمود الجماعة ومقاومتها للتفاعل الايجابي</a:t>
            </a:r>
          </a:p>
          <a:p>
            <a:r>
              <a:rPr lang="ar-SA" b="1" dirty="0" smtClean="0"/>
              <a:t>التقدير السلبي للجماعة من جانب أعضائها نتيجة تغيير </a:t>
            </a:r>
            <a:r>
              <a:rPr lang="ar-SA" b="1" dirty="0" err="1" smtClean="0"/>
              <a:t>موضوعى</a:t>
            </a:r>
            <a:r>
              <a:rPr lang="ar-SA" b="1" dirty="0" smtClean="0"/>
              <a:t> فعلى او نتيجة لتغيرات شخصية </a:t>
            </a:r>
            <a:r>
              <a:rPr lang="ar-SA" b="1" dirty="0" err="1" smtClean="0"/>
              <a:t>فى</a:t>
            </a:r>
            <a:r>
              <a:rPr lang="ar-SA" b="1" dirty="0" smtClean="0"/>
              <a:t> الأفراد أنفسهم</a:t>
            </a:r>
            <a:endParaRPr lang="ar-SA" b="1" dirty="0"/>
          </a:p>
        </p:txBody>
      </p:sp>
    </p:spTree>
    <p:extLst>
      <p:ext uri="{BB962C8B-B14F-4D97-AF65-F5344CB8AC3E}">
        <p14:creationId xmlns:p14="http://schemas.microsoft.com/office/powerpoint/2010/main" xmlns="" val="1374117895"/>
      </p:ext>
    </p:extLst>
  </p:cSld>
  <p:clrMapOvr>
    <a:masterClrMapping/>
  </p:clrMapOvr>
  <mc:AlternateContent xmlns:mc="http://schemas.openxmlformats.org/markup-compatibility/2006">
    <mc:Choice xmlns:p14="http://schemas.microsoft.com/office/powerpoint/2010/main" xmlns="" Requires="p14">
      <p:transition spd="slow" p14:dur="4000">
        <p14:vortex/>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780696"/>
          </a:xfrm>
        </p:spPr>
        <p:txBody>
          <a:bodyPr>
            <a:noAutofit/>
          </a:bodyPr>
          <a:lstStyle/>
          <a:p>
            <a:pPr algn="ctr"/>
            <a:r>
              <a:rPr lang="ar-SA" sz="6000" b="1" dirty="0" smtClean="0">
                <a:solidFill>
                  <a:srgbClr val="FF0000"/>
                </a:solidFill>
              </a:rPr>
              <a:t>انماط العلاقات الأسرية</a:t>
            </a:r>
            <a:endParaRPr lang="ar-SA" sz="6000" b="1" dirty="0">
              <a:solidFill>
                <a:srgbClr val="FF0000"/>
              </a:solidFill>
            </a:endParaRPr>
          </a:p>
        </p:txBody>
      </p:sp>
      <p:graphicFrame>
        <p:nvGraphicFramePr>
          <p:cNvPr id="3" name="رسم تخطيطي 2"/>
          <p:cNvGraphicFramePr/>
          <p:nvPr>
            <p:extLst>
              <p:ext uri="{D42A27DB-BD31-4B8C-83A1-F6EECF244321}">
                <p14:modId xmlns:p14="http://schemas.microsoft.com/office/powerpoint/2010/main" xmlns="" val="125507144"/>
              </p:ext>
            </p:extLst>
          </p:nvPr>
        </p:nvGraphicFramePr>
        <p:xfrm>
          <a:off x="467544" y="1700808"/>
          <a:ext cx="792088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73943254"/>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a:bodyPr>
          <a:lstStyle/>
          <a:p>
            <a:pPr algn="ctr"/>
            <a:r>
              <a:rPr lang="ar-SA" sz="6600" b="1" dirty="0" smtClean="0">
                <a:solidFill>
                  <a:srgbClr val="FF0000"/>
                </a:solidFill>
              </a:rPr>
              <a:t>أولا:- العلاقات الايجابية</a:t>
            </a:r>
            <a:endParaRPr lang="ar-SA" sz="6600" b="1" dirty="0">
              <a:solidFill>
                <a:srgbClr val="FF0000"/>
              </a:solidFill>
            </a:endParaRPr>
          </a:p>
        </p:txBody>
      </p:sp>
      <p:sp>
        <p:nvSpPr>
          <p:cNvPr id="4" name="عنصر نائب للمحتوى 3"/>
          <p:cNvSpPr>
            <a:spLocks noGrp="1"/>
          </p:cNvSpPr>
          <p:nvPr>
            <p:ph idx="1"/>
          </p:nvPr>
        </p:nvSpPr>
        <p:spPr>
          <a:xfrm>
            <a:off x="179512" y="1935480"/>
            <a:ext cx="8784976" cy="4389120"/>
          </a:xfrm>
        </p:spPr>
        <p:txBody>
          <a:bodyPr>
            <a:normAutofit lnSpcReduction="10000"/>
          </a:bodyPr>
          <a:lstStyle/>
          <a:p>
            <a:r>
              <a:rPr lang="ar-SA" sz="4000" b="1" dirty="0" smtClean="0">
                <a:solidFill>
                  <a:srgbClr val="FF0000"/>
                </a:solidFill>
              </a:rPr>
              <a:t>1- التعاون</a:t>
            </a:r>
          </a:p>
          <a:p>
            <a:r>
              <a:rPr lang="ar-SA" sz="3200" b="1" dirty="0" smtClean="0"/>
              <a:t>هو مجموعه من الناس يعملن معا لتحقيق هدف مشترك</a:t>
            </a:r>
          </a:p>
          <a:p>
            <a:r>
              <a:rPr lang="ar-SA" sz="2800" b="1" dirty="0" smtClean="0"/>
              <a:t>هو مجاولة منظمة من جانب بعض الأفراد للوصول الى هدف مشترك</a:t>
            </a:r>
          </a:p>
          <a:p>
            <a:r>
              <a:rPr lang="ar-SA" sz="2800" b="1" dirty="0" smtClean="0"/>
              <a:t>هو التكامل بين الأدوار</a:t>
            </a:r>
          </a:p>
          <a:p>
            <a:r>
              <a:rPr lang="ar-SA" sz="2800" b="1" dirty="0" smtClean="0"/>
              <a:t>هو تلك العملية الاجتماعية التي تربط بين أعضاء جماعة اجتماعية لتحقيق هدف مشترك</a:t>
            </a:r>
            <a:endParaRPr lang="ar-SA" sz="2400" b="1" dirty="0" smtClean="0"/>
          </a:p>
          <a:p>
            <a:r>
              <a:rPr lang="ar-SA" sz="2800" b="1" dirty="0" smtClean="0"/>
              <a:t>هو السمة المميزة للأسرة أيا كان نوعها أو نمطها</a:t>
            </a:r>
          </a:p>
          <a:p>
            <a:r>
              <a:rPr lang="ar-SA" sz="2800" b="1" dirty="0" smtClean="0"/>
              <a:t>هو نوع من الاعتماد المتبادل بين الأفراد واسهام أحد الأفراد يؤثر </a:t>
            </a:r>
            <a:r>
              <a:rPr lang="ar-SA" sz="2800" b="1" dirty="0" err="1" smtClean="0"/>
              <a:t>فى</a:t>
            </a:r>
            <a:r>
              <a:rPr lang="ar-SA" sz="2800" b="1" dirty="0" smtClean="0"/>
              <a:t> اسهام الجماعة</a:t>
            </a:r>
            <a:endParaRPr lang="ar-SA" sz="2800" b="1" dirty="0"/>
          </a:p>
        </p:txBody>
      </p:sp>
    </p:spTree>
    <p:extLst>
      <p:ext uri="{BB962C8B-B14F-4D97-AF65-F5344CB8AC3E}">
        <p14:creationId xmlns:p14="http://schemas.microsoft.com/office/powerpoint/2010/main" xmlns="" val="1570697902"/>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gtEl>
                                        <p:attrNameLst>
                                          <p:attrName>ppt_x</p:attrName>
                                          <p:attrName>ppt_y</p:attrName>
                                        </p:attrNameLst>
                                      </p:cBhvr>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a:bodyPr>
          <a:lstStyle/>
          <a:p>
            <a:pPr algn="ctr"/>
            <a:r>
              <a:rPr lang="ar-IQ" sz="7200" b="1" dirty="0" smtClean="0"/>
              <a:t>علم النفس الاعلامي</a:t>
            </a:r>
            <a:endParaRPr lang="ar-SA" sz="7200" b="1" dirty="0"/>
          </a:p>
        </p:txBody>
      </p:sp>
      <p:sp>
        <p:nvSpPr>
          <p:cNvPr id="2" name="عنصر نائب للمحتوى 1"/>
          <p:cNvSpPr>
            <a:spLocks noGrp="1"/>
          </p:cNvSpPr>
          <p:nvPr>
            <p:ph idx="1"/>
          </p:nvPr>
        </p:nvSpPr>
        <p:spPr/>
        <p:txBody>
          <a:bodyPr>
            <a:normAutofit fontScale="92500" lnSpcReduction="20000"/>
          </a:bodyPr>
          <a:lstStyle/>
          <a:p>
            <a:pPr algn="just"/>
            <a:r>
              <a:rPr lang="ar-SA" sz="4000" b="1" dirty="0" smtClean="0">
                <a:solidFill>
                  <a:srgbClr val="FF0000"/>
                </a:solidFill>
              </a:rPr>
              <a:t>ه</a:t>
            </a:r>
            <a:r>
              <a:rPr lang="ar-IQ" sz="4000" b="1" dirty="0" smtClean="0">
                <a:solidFill>
                  <a:srgbClr val="FF0000"/>
                </a:solidFill>
              </a:rPr>
              <a:t>و</a:t>
            </a:r>
            <a:r>
              <a:rPr lang="ar-SA" sz="4000" b="1" dirty="0" smtClean="0">
                <a:solidFill>
                  <a:srgbClr val="FF0000"/>
                </a:solidFill>
              </a:rPr>
              <a:t> </a:t>
            </a:r>
            <a:r>
              <a:rPr lang="ar-SA" sz="4000" b="1" dirty="0" err="1" smtClean="0"/>
              <a:t>:</a:t>
            </a:r>
            <a:r>
              <a:rPr lang="ar-IQ" sz="4000" dirty="0" smtClean="0"/>
              <a:t> هو مجال من مجالات علم النفس العام يهتم بدراسة تأثير الاتصال على </a:t>
            </a:r>
            <a:r>
              <a:rPr lang="ar-IQ" sz="4000" dirty="0" err="1" smtClean="0"/>
              <a:t>الشخصية.</a:t>
            </a:r>
            <a:r>
              <a:rPr lang="ar-IQ" sz="4000" dirty="0" smtClean="0"/>
              <a:t> او هو علم سلوكي يركز اهتماماته الاساسية حول الفرد والجماعة في تفاعلها مع وسائل الاعلام لمعرفة العوامل التي تشكل </a:t>
            </a:r>
            <a:r>
              <a:rPr lang="ar-IQ" sz="4000" dirty="0" err="1" smtClean="0"/>
              <a:t>الميكانزمات</a:t>
            </a:r>
            <a:r>
              <a:rPr lang="ar-IQ" sz="4000" dirty="0" smtClean="0"/>
              <a:t> السيكولوجية التي تفسر هذه التفاعلات وهذا </a:t>
            </a:r>
            <a:r>
              <a:rPr lang="ar-IQ" sz="4000" smtClean="0"/>
              <a:t>يعني ان الإعلام </a:t>
            </a:r>
            <a:r>
              <a:rPr lang="ar-IQ" sz="4000" dirty="0" smtClean="0"/>
              <a:t>أو الاتصال يؤثر في كل أنماط حياتنا وعلى سلوكنا </a:t>
            </a:r>
            <a:r>
              <a:rPr lang="ar-IQ" sz="4000" dirty="0" err="1" smtClean="0"/>
              <a:t>وتصرفاتنا..</a:t>
            </a:r>
            <a:r>
              <a:rPr lang="ar-IQ" sz="4000" dirty="0" smtClean="0"/>
              <a:t> ونحن كأفراد نتأثر بكل ما يكتب ويسمع ويشاهد في وسائل </a:t>
            </a:r>
            <a:r>
              <a:rPr lang="ar-IQ" sz="4000" dirty="0" err="1" smtClean="0"/>
              <a:t>الإعلام.</a:t>
            </a:r>
            <a:r>
              <a:rPr lang="ar-IQ" sz="4000" dirty="0" smtClean="0"/>
              <a:t> </a:t>
            </a:r>
            <a:endParaRPr lang="ar-SA" dirty="0"/>
          </a:p>
        </p:txBody>
      </p:sp>
    </p:spTree>
    <p:extLst>
      <p:ext uri="{BB962C8B-B14F-4D97-AF65-F5344CB8AC3E}">
        <p14:creationId xmlns:p14="http://schemas.microsoft.com/office/powerpoint/2010/main" xmlns="" val="61724028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8800" b="1" dirty="0" smtClean="0">
                <a:solidFill>
                  <a:srgbClr val="FF0000"/>
                </a:solidFill>
              </a:rPr>
              <a:t>الأسرة</a:t>
            </a:r>
            <a:endParaRPr lang="ar-SA" sz="8800" b="1" dirty="0">
              <a:solidFill>
                <a:srgbClr val="FF0000"/>
              </a:solidFill>
            </a:endParaRPr>
          </a:p>
        </p:txBody>
      </p:sp>
      <p:sp>
        <p:nvSpPr>
          <p:cNvPr id="3" name="عنصر نائب للمحتوى 2"/>
          <p:cNvSpPr>
            <a:spLocks noGrp="1"/>
          </p:cNvSpPr>
          <p:nvPr>
            <p:ph idx="1"/>
          </p:nvPr>
        </p:nvSpPr>
        <p:spPr/>
        <p:txBody>
          <a:bodyPr/>
          <a:lstStyle/>
          <a:p>
            <a:r>
              <a:rPr lang="ar-SA" sz="2800" b="1" dirty="0" smtClean="0"/>
              <a:t>اول جماعة اجتماعية تسعى لتحقيق هدف مشترك قد يكون ماديا أو معنويا</a:t>
            </a:r>
          </a:p>
          <a:p>
            <a:r>
              <a:rPr lang="ar-SA" sz="2800" b="1" dirty="0" err="1" smtClean="0"/>
              <a:t>هى</a:t>
            </a:r>
            <a:r>
              <a:rPr lang="ar-SA" sz="2800" b="1" dirty="0" smtClean="0"/>
              <a:t> المجال الأول للتعاون ولكافة العمليات الاجتماعية الأخرى( </a:t>
            </a:r>
            <a:r>
              <a:rPr lang="ar-SA" sz="2800" b="1" dirty="0" smtClean="0">
                <a:solidFill>
                  <a:srgbClr val="FF0000"/>
                </a:solidFill>
              </a:rPr>
              <a:t>التكيف --- التنافس---- الصراع</a:t>
            </a:r>
            <a:r>
              <a:rPr lang="ar-SA" sz="2800" b="1" dirty="0" smtClean="0"/>
              <a:t> )</a:t>
            </a:r>
          </a:p>
          <a:p>
            <a:endParaRPr lang="ar-SA" dirty="0" smtClean="0"/>
          </a:p>
          <a:p>
            <a:endParaRPr lang="ar-SA" dirty="0"/>
          </a:p>
        </p:txBody>
      </p:sp>
      <p:pic>
        <p:nvPicPr>
          <p:cNvPr id="4" name="صورة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3825802"/>
            <a:ext cx="4860032" cy="2843557"/>
          </a:xfrm>
          <a:prstGeom prst="rect">
            <a:avLst/>
          </a:prstGeom>
        </p:spPr>
      </p:pic>
    </p:spTree>
    <p:extLst>
      <p:ext uri="{BB962C8B-B14F-4D97-AF65-F5344CB8AC3E}">
        <p14:creationId xmlns:p14="http://schemas.microsoft.com/office/powerpoint/2010/main" xmlns="" val="371343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3">
                                            <p:txEl>
                                              <p:pRg st="0" end="0"/>
                                            </p:txEl>
                                          </p:spTgt>
                                        </p:tgtEl>
                                      </p:cBhvr>
                                    </p:animEffect>
                                    <p:anim calcmode="lin" valueType="num">
                                      <p:cBhvr>
                                        <p:cTn id="7" dur="1000"/>
                                        <p:tgtEl>
                                          <p:spTgt spid="3">
                                            <p:txEl>
                                              <p:pRg st="0" end="0"/>
                                            </p:txEl>
                                          </p:spTgt>
                                        </p:tgtEl>
                                        <p:attrNameLst>
                                          <p:attrName>ppt_x</p:attrName>
                                        </p:attrNameLst>
                                      </p:cBhvr>
                                      <p:tavLst>
                                        <p:tav tm="0">
                                          <p:val>
                                            <p:strVal val="ppt_x"/>
                                          </p:val>
                                        </p:tav>
                                        <p:tav tm="100000">
                                          <p:val>
                                            <p:strVal val="ppt_x"/>
                                          </p:val>
                                        </p:tav>
                                      </p:tavLst>
                                    </p:anim>
                                    <p:anim calcmode="lin" valueType="num">
                                      <p:cBhvr>
                                        <p:cTn id="8" dur="1000"/>
                                        <p:tgtEl>
                                          <p:spTgt spid="3">
                                            <p:txEl>
                                              <p:pRg st="0" end="0"/>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0" nodeType="clickEffect">
                                  <p:stCondLst>
                                    <p:cond delay="0"/>
                                  </p:stCondLst>
                                  <p:childTnLst>
                                    <p:animEffect transition="out" filter="fade">
                                      <p:cBhvr>
                                        <p:cTn id="13" dur="1000"/>
                                        <p:tgtEl>
                                          <p:spTgt spid="3">
                                            <p:txEl>
                                              <p:pRg st="1" end="1"/>
                                            </p:txEl>
                                          </p:spTgt>
                                        </p:tgtEl>
                                      </p:cBhvr>
                                    </p:animEffect>
                                    <p:anim calcmode="lin" valueType="num">
                                      <p:cBhvr>
                                        <p:cTn id="14"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p:tgtEl>
                                          <p:spTgt spid="3">
                                            <p:txEl>
                                              <p:pRg st="1" end="1"/>
                                            </p:txEl>
                                          </p:spTgt>
                                        </p:tgtEl>
                                        <p:attrNameLst>
                                          <p:attrName>ppt_y</p:attrName>
                                        </p:attrNameLst>
                                      </p:cBhvr>
                                      <p:tavLst>
                                        <p:tav tm="0">
                                          <p:val>
                                            <p:strVal val="ppt_y"/>
                                          </p:val>
                                        </p:tav>
                                        <p:tav tm="100000">
                                          <p:val>
                                            <p:strVal val="ppt_y+.1"/>
                                          </p:val>
                                        </p:tav>
                                      </p:tavLst>
                                    </p:anim>
                                    <p:set>
                                      <p:cBhvr>
                                        <p:cTn id="16"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8000" b="1" dirty="0" smtClean="0">
                <a:solidFill>
                  <a:srgbClr val="FF0000"/>
                </a:solidFill>
              </a:rPr>
              <a:t>شروط التعاون</a:t>
            </a:r>
            <a:endParaRPr lang="ar-SA" sz="8000" b="1" dirty="0">
              <a:solidFill>
                <a:srgbClr val="FF0000"/>
              </a:solidFill>
            </a:endParaRPr>
          </a:p>
        </p:txBody>
      </p:sp>
      <p:sp>
        <p:nvSpPr>
          <p:cNvPr id="3" name="عنصر نائب للمحتوى 2"/>
          <p:cNvSpPr>
            <a:spLocks noGrp="1"/>
          </p:cNvSpPr>
          <p:nvPr>
            <p:ph idx="1"/>
          </p:nvPr>
        </p:nvSpPr>
        <p:spPr/>
        <p:txBody>
          <a:bodyPr>
            <a:normAutofit/>
          </a:bodyPr>
          <a:lstStyle/>
          <a:p>
            <a:r>
              <a:rPr lang="ar-SA" sz="4400" b="1" dirty="0" smtClean="0"/>
              <a:t>وجود الرغبة او الدافع</a:t>
            </a:r>
          </a:p>
          <a:p>
            <a:r>
              <a:rPr lang="ar-SA" sz="4400" b="1" dirty="0" smtClean="0"/>
              <a:t>الممارسة</a:t>
            </a:r>
          </a:p>
          <a:p>
            <a:r>
              <a:rPr lang="ar-SA" sz="4400" b="1" dirty="0" smtClean="0"/>
              <a:t>التعود</a:t>
            </a:r>
          </a:p>
          <a:p>
            <a:r>
              <a:rPr lang="ar-SA" sz="4400" b="1" dirty="0" smtClean="0"/>
              <a:t>الرضا والسعادة والارضاء النفسي</a:t>
            </a:r>
            <a:endParaRPr lang="ar-SA" sz="4400" b="1"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4248" y="1666859"/>
            <a:ext cx="3957712" cy="2633677"/>
          </a:xfrm>
          <a:prstGeom prst="rect">
            <a:avLst/>
          </a:prstGeom>
        </p:spPr>
      </p:pic>
    </p:spTree>
    <p:extLst>
      <p:ext uri="{BB962C8B-B14F-4D97-AF65-F5344CB8AC3E}">
        <p14:creationId xmlns:p14="http://schemas.microsoft.com/office/powerpoint/2010/main" xmlns="" val="270462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nodeType="clickEffect">
                                  <p:stCondLst>
                                    <p:cond delay="0"/>
                                  </p:stCondLst>
                                  <p:childTnLst>
                                    <p:animEffect transition="out" filter="circle(out)">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704088"/>
            <a:ext cx="8305800" cy="4885152"/>
          </a:xfrm>
        </p:spPr>
        <p:txBody>
          <a:bodyPr>
            <a:normAutofit/>
          </a:bodyPr>
          <a:lstStyle/>
          <a:p>
            <a:pPr algn="r"/>
            <a:r>
              <a:rPr lang="ar-SA" sz="4000" b="1" dirty="0" smtClean="0">
                <a:solidFill>
                  <a:srgbClr val="FF0000"/>
                </a:solidFill>
              </a:rPr>
              <a:t>الزواج </a:t>
            </a:r>
            <a:r>
              <a:rPr lang="ar-SA" sz="4000" b="1" dirty="0" smtClean="0"/>
              <a:t>        --------------- ؟</a:t>
            </a:r>
            <a:br>
              <a:rPr lang="ar-SA" sz="4000" b="1" dirty="0" smtClean="0"/>
            </a:br>
            <a:r>
              <a:rPr lang="ar-SA" sz="4000" b="1" dirty="0" smtClean="0">
                <a:solidFill>
                  <a:srgbClr val="FF0000"/>
                </a:solidFill>
              </a:rPr>
              <a:t>التعاون</a:t>
            </a:r>
            <a:r>
              <a:rPr lang="ar-SA" sz="4000" b="1" dirty="0" smtClean="0"/>
              <a:t> يشبع احتياجات الفرد الشعور بالأمن  --الثقة بالنفس</a:t>
            </a:r>
            <a:br>
              <a:rPr lang="ar-SA" sz="4000" b="1" dirty="0" smtClean="0"/>
            </a:br>
            <a:r>
              <a:rPr lang="ar-SA" sz="4000" b="1" dirty="0" smtClean="0">
                <a:solidFill>
                  <a:srgbClr val="FF0000"/>
                </a:solidFill>
              </a:rPr>
              <a:t>عمر الجماعة </a:t>
            </a:r>
            <a:r>
              <a:rPr lang="ar-SA" sz="4000" b="1" dirty="0" smtClean="0"/>
              <a:t>يتوقف على درجة التفاهم والتعاون المتبادل بينهم</a:t>
            </a:r>
            <a:br>
              <a:rPr lang="ar-SA" sz="4000" b="1" dirty="0" smtClean="0"/>
            </a:br>
            <a:r>
              <a:rPr lang="ar-SA" sz="4000" b="1" dirty="0" smtClean="0">
                <a:solidFill>
                  <a:srgbClr val="FF0000"/>
                </a:solidFill>
              </a:rPr>
              <a:t>الحياة الزوجية السعيدة </a:t>
            </a:r>
            <a:r>
              <a:rPr lang="ar-SA" sz="4000" b="1" dirty="0" smtClean="0"/>
              <a:t>تقوم على الأخذ والعطاء والتعاون المتبادل مما يخلق بيئة اسريه مترابطة</a:t>
            </a:r>
            <a:endParaRPr lang="ar-SA" sz="4000" b="1" dirty="0"/>
          </a:p>
        </p:txBody>
      </p:sp>
    </p:spTree>
    <p:extLst>
      <p:ext uri="{BB962C8B-B14F-4D97-AF65-F5344CB8AC3E}">
        <p14:creationId xmlns:p14="http://schemas.microsoft.com/office/powerpoint/2010/main" xmlns="" val="339070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4"/>
                                        </p:tgtEl>
                                      </p:cBhvr>
                                    </p:animEffect>
                                    <p:set>
                                      <p:cBhvr>
                                        <p:cTn id="7"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pPr algn="ctr"/>
            <a:r>
              <a:rPr lang="ar-SA" b="1" dirty="0" smtClean="0">
                <a:solidFill>
                  <a:srgbClr val="002060"/>
                </a:solidFill>
              </a:rPr>
              <a:t>العلاقة بين التكيف والتمثيل والمواءمة</a:t>
            </a:r>
            <a:endParaRPr lang="ar-SA" b="1" dirty="0">
              <a:solidFill>
                <a:srgbClr val="002060"/>
              </a:solidFill>
            </a:endParaRPr>
          </a:p>
        </p:txBody>
      </p:sp>
      <p:sp>
        <p:nvSpPr>
          <p:cNvPr id="4" name="عنصر نائب للمحتوى 3"/>
          <p:cNvSpPr>
            <a:spLocks noGrp="1"/>
          </p:cNvSpPr>
          <p:nvPr>
            <p:ph idx="1"/>
          </p:nvPr>
        </p:nvSpPr>
        <p:spPr/>
        <p:txBody>
          <a:bodyPr>
            <a:noAutofit/>
          </a:bodyPr>
          <a:lstStyle/>
          <a:p>
            <a:r>
              <a:rPr lang="ar-SA" sz="4000" dirty="0" smtClean="0"/>
              <a:t>يتضمن التكيف</a:t>
            </a:r>
          </a:p>
          <a:p>
            <a:r>
              <a:rPr lang="ar-SA" sz="4000" dirty="0" smtClean="0"/>
              <a:t>عمليتين </a:t>
            </a:r>
            <a:r>
              <a:rPr lang="ar-SA" sz="4000" dirty="0"/>
              <a:t>هما التمثيل والمواءمة. و التكيف كأحد الثوابت الوظيفية يقصد به طريقة للتفاعل مع العالم </a:t>
            </a:r>
            <a:r>
              <a:rPr lang="ar-SA" sz="4000" dirty="0" smtClean="0"/>
              <a:t>الخارجي.</a:t>
            </a:r>
            <a:endParaRPr lang="ar-SA" sz="4000" dirty="0"/>
          </a:p>
        </p:txBody>
      </p:sp>
    </p:spTree>
    <p:extLst>
      <p:ext uri="{BB962C8B-B14F-4D97-AF65-F5344CB8AC3E}">
        <p14:creationId xmlns:p14="http://schemas.microsoft.com/office/powerpoint/2010/main" xmlns="" val="494301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a:bodyPr>
          <a:lstStyle/>
          <a:p>
            <a:pPr algn="ctr"/>
            <a:r>
              <a:rPr lang="ar-SA" sz="7200" b="1" dirty="0" smtClean="0">
                <a:solidFill>
                  <a:srgbClr val="FF0000"/>
                </a:solidFill>
              </a:rPr>
              <a:t>التمثيل والمواءمة</a:t>
            </a:r>
            <a:endParaRPr lang="ar-SA" sz="7200" b="1" dirty="0">
              <a:solidFill>
                <a:srgbClr val="FF0000"/>
              </a:solidFill>
            </a:endParaRPr>
          </a:p>
        </p:txBody>
      </p:sp>
      <p:sp>
        <p:nvSpPr>
          <p:cNvPr id="4" name="عنصر نائب للمحتوى 3"/>
          <p:cNvSpPr>
            <a:spLocks noGrp="1"/>
          </p:cNvSpPr>
          <p:nvPr>
            <p:ph idx="1"/>
          </p:nvPr>
        </p:nvSpPr>
        <p:spPr/>
        <p:txBody>
          <a:bodyPr>
            <a:normAutofit/>
          </a:bodyPr>
          <a:lstStyle/>
          <a:p>
            <a:r>
              <a:rPr lang="ar-SA" sz="2800" b="1" dirty="0" smtClean="0"/>
              <a:t>يعتبر الفرد في عملية مستمرة مع البيئة الاجتماعية وهو يسعى دائما لفهم عناصرها واستيعاب مؤثراتها المختلفة تمهيدا لتمثيلها أي احتوائها داخله بشكل يؤدى  يؤدى الى تعديل انماط سلوكه واساليبها ليتمكن من التواؤم والتلاؤم مع عناصر البيئة الاجتماعية المحيطة هما يمثلان التكيف مع المشكلات</a:t>
            </a:r>
            <a:endParaRPr lang="ar-SA" sz="2800" b="1" dirty="0"/>
          </a:p>
        </p:txBody>
      </p:sp>
      <p:pic>
        <p:nvPicPr>
          <p:cNvPr id="5" name="صورة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9512" y="3869904"/>
            <a:ext cx="4320480" cy="2799455"/>
          </a:xfrm>
          <a:prstGeom prst="rect">
            <a:avLst/>
          </a:prstGeom>
        </p:spPr>
      </p:pic>
    </p:spTree>
    <p:extLst>
      <p:ext uri="{BB962C8B-B14F-4D97-AF65-F5344CB8AC3E}">
        <p14:creationId xmlns:p14="http://schemas.microsoft.com/office/powerpoint/2010/main" xmlns="" val="372864235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8800" b="1" dirty="0" smtClean="0">
                <a:solidFill>
                  <a:srgbClr val="FF0000"/>
                </a:solidFill>
              </a:rPr>
              <a:t>التكيف</a:t>
            </a:r>
            <a:endParaRPr lang="ar-SA" sz="8800" b="1" dirty="0">
              <a:solidFill>
                <a:srgbClr val="FF0000"/>
              </a:solidFill>
            </a:endParaRPr>
          </a:p>
        </p:txBody>
      </p:sp>
      <p:sp>
        <p:nvSpPr>
          <p:cNvPr id="3" name="عنصر نائب للمحتوى 2"/>
          <p:cNvSpPr>
            <a:spLocks noGrp="1"/>
          </p:cNvSpPr>
          <p:nvPr>
            <p:ph idx="1"/>
          </p:nvPr>
        </p:nvSpPr>
        <p:spPr/>
        <p:txBody>
          <a:bodyPr/>
          <a:lstStyle/>
          <a:p>
            <a:r>
              <a:rPr lang="ar-SA" b="1" dirty="0" smtClean="0"/>
              <a:t>عملية اجتماعية تعنى الملاءمة والانسجام بين طرفين أو اكثر تكون نتيجة لذلك سيادة روح التفاهم والنوايا الحسنه والرأي الجمعي </a:t>
            </a:r>
          </a:p>
          <a:p>
            <a:r>
              <a:rPr lang="ar-SA" sz="5400" b="1" dirty="0" smtClean="0">
                <a:solidFill>
                  <a:srgbClr val="FF0000"/>
                </a:solidFill>
              </a:rPr>
              <a:t>وسائله</a:t>
            </a:r>
          </a:p>
          <a:p>
            <a:r>
              <a:rPr lang="ar-SA" b="1" dirty="0" smtClean="0"/>
              <a:t>الاقناع </a:t>
            </a:r>
          </a:p>
          <a:p>
            <a:r>
              <a:rPr lang="ar-SA" b="1" dirty="0" smtClean="0"/>
              <a:t>التراضي</a:t>
            </a:r>
          </a:p>
          <a:p>
            <a:r>
              <a:rPr lang="ar-SA" b="1" dirty="0" smtClean="0"/>
              <a:t>التوافق</a:t>
            </a:r>
          </a:p>
          <a:p>
            <a:r>
              <a:rPr lang="ar-SA" b="1" dirty="0" smtClean="0"/>
              <a:t>التسامح</a:t>
            </a:r>
          </a:p>
          <a:p>
            <a:r>
              <a:rPr lang="ar-SA" b="1" dirty="0" smtClean="0"/>
              <a:t>التهديد</a:t>
            </a:r>
            <a:endParaRPr lang="ar-SA" b="1"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2996952"/>
            <a:ext cx="4680520" cy="3096344"/>
          </a:xfrm>
          <a:prstGeom prst="rect">
            <a:avLst/>
          </a:prstGeom>
        </p:spPr>
      </p:pic>
    </p:spTree>
    <p:extLst>
      <p:ext uri="{BB962C8B-B14F-4D97-AF65-F5344CB8AC3E}">
        <p14:creationId xmlns:p14="http://schemas.microsoft.com/office/powerpoint/2010/main" xmlns="" val="12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nodeType="clickEffect">
                                  <p:stCondLst>
                                    <p:cond delay="0"/>
                                  </p:stCondLst>
                                  <p:childTnLst>
                                    <p:anim calcmode="lin" valueType="num">
                                      <p:cBhvr>
                                        <p:cTn id="6" dur="500"/>
                                        <p:tgtEl>
                                          <p:spTgt spid="3">
                                            <p:txEl>
                                              <p:pRg st="5" end="5"/>
                                            </p:txEl>
                                          </p:spTgt>
                                        </p:tgtEl>
                                        <p:attrNameLst>
                                          <p:attrName>ppt_w</p:attrName>
                                        </p:attrNameLst>
                                      </p:cBhvr>
                                      <p:tavLst>
                                        <p:tav tm="0">
                                          <p:val>
                                            <p:strVal val="ppt_w"/>
                                          </p:val>
                                        </p:tav>
                                        <p:tav tm="100000">
                                          <p:val>
                                            <p:fltVal val="0"/>
                                          </p:val>
                                        </p:tav>
                                      </p:tavLst>
                                    </p:anim>
                                    <p:anim calcmode="lin" valueType="num">
                                      <p:cBhvr>
                                        <p:cTn id="7" dur="500"/>
                                        <p:tgtEl>
                                          <p:spTgt spid="3">
                                            <p:txEl>
                                              <p:pRg st="5" end="5"/>
                                            </p:txEl>
                                          </p:spTgt>
                                        </p:tgtEl>
                                        <p:attrNameLst>
                                          <p:attrName>ppt_h</p:attrName>
                                        </p:attrNameLst>
                                      </p:cBhvr>
                                      <p:tavLst>
                                        <p:tav tm="0">
                                          <p:val>
                                            <p:strVal val="ppt_h"/>
                                          </p:val>
                                        </p:tav>
                                        <p:tav tm="100000">
                                          <p:val>
                                            <p:fltVal val="0"/>
                                          </p:val>
                                        </p:tav>
                                      </p:tavLst>
                                    </p:anim>
                                    <p:animEffect transition="out" filter="fade">
                                      <p:cBhvr>
                                        <p:cTn id="8" dur="500"/>
                                        <p:tgtEl>
                                          <p:spTgt spid="3">
                                            <p:txEl>
                                              <p:pRg st="5" end="5"/>
                                            </p:txEl>
                                          </p:spTgt>
                                        </p:tgtEl>
                                      </p:cBhvr>
                                    </p:animEffect>
                                    <p:set>
                                      <p:cBhvr>
                                        <p:cTn id="9"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2000"/>
                                        <p:tgtEl>
                                          <p:spTgt spid="3">
                                            <p:txEl>
                                              <p:pRg st="2" end="2"/>
                                            </p:txEl>
                                          </p:spTgt>
                                        </p:tgtEl>
                                      </p:cBhvr>
                                    </p:animEffect>
                                    <p:anim calcmode="lin" valueType="num">
                                      <p:cBhvr>
                                        <p:cTn id="26"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1)">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5" presetClass="exit" presetSubtype="0" fill="hold" nodeType="clickEffect">
                                  <p:stCondLst>
                                    <p:cond delay="0"/>
                                  </p:stCondLst>
                                  <p:childTnLst>
                                    <p:animEffect transition="out" filter="fade">
                                      <p:cBhvr>
                                        <p:cTn id="41" dur="2000"/>
                                        <p:tgtEl>
                                          <p:spTgt spid="3">
                                            <p:txEl>
                                              <p:pRg st="6" end="6"/>
                                            </p:txEl>
                                          </p:spTgt>
                                        </p:tgtEl>
                                      </p:cBhvr>
                                    </p:animEffect>
                                    <p:anim calcmode="lin" valueType="num">
                                      <p:cBhvr>
                                        <p:cTn id="42"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3" dur="2000"/>
                                        <p:tgtEl>
                                          <p:spTgt spid="3">
                                            <p:txEl>
                                              <p:pRg st="6" end="6"/>
                                            </p:txEl>
                                          </p:spTgt>
                                        </p:tgtEl>
                                        <p:attrNameLst>
                                          <p:attrName>ppt_h</p:attrName>
                                        </p:attrNameLst>
                                      </p:cBhvr>
                                      <p:tavLst>
                                        <p:tav tm="0">
                                          <p:val>
                                            <p:strVal val="ppt_h"/>
                                          </p:val>
                                        </p:tav>
                                        <p:tav tm="100000">
                                          <p:val>
                                            <p:strVal val="ppt_h"/>
                                          </p:val>
                                        </p:tav>
                                      </p:tavLst>
                                    </p:anim>
                                    <p:set>
                                      <p:cBhvr>
                                        <p:cTn id="44"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7200" b="1" dirty="0" smtClean="0">
                <a:solidFill>
                  <a:srgbClr val="FF0000"/>
                </a:solidFill>
              </a:rPr>
              <a:t>ثانيا:- العلاقات الهدامة</a:t>
            </a:r>
            <a:endParaRPr lang="ar-SA" sz="7200" b="1" dirty="0">
              <a:solidFill>
                <a:srgbClr val="FF0000"/>
              </a:solidFill>
            </a:endParaRPr>
          </a:p>
        </p:txBody>
      </p:sp>
      <p:sp>
        <p:nvSpPr>
          <p:cNvPr id="3" name="عنصر نائب للمحتوى 2"/>
          <p:cNvSpPr>
            <a:spLocks noGrp="1"/>
          </p:cNvSpPr>
          <p:nvPr>
            <p:ph idx="1"/>
          </p:nvPr>
        </p:nvSpPr>
        <p:spPr/>
        <p:txBody>
          <a:bodyPr/>
          <a:lstStyle/>
          <a:p>
            <a:r>
              <a:rPr lang="ar-SA" sz="3600" b="1" dirty="0" smtClean="0">
                <a:solidFill>
                  <a:srgbClr val="FF0000"/>
                </a:solidFill>
              </a:rPr>
              <a:t>التنافس :</a:t>
            </a:r>
            <a:r>
              <a:rPr lang="ar-SA" dirty="0" smtClean="0"/>
              <a:t>- </a:t>
            </a:r>
            <a:r>
              <a:rPr lang="ar-SA" b="1" dirty="0" smtClean="0"/>
              <a:t>هو التسابق الشديد بين الأفراد أو الجماعات </a:t>
            </a:r>
            <a:r>
              <a:rPr lang="ar-SA" b="1" dirty="0" err="1" smtClean="0"/>
              <a:t>فى</a:t>
            </a:r>
            <a:r>
              <a:rPr lang="ar-SA" b="1" dirty="0" smtClean="0"/>
              <a:t> كفاحها لتحقيق نفس الهدف</a:t>
            </a:r>
            <a:endParaRPr lang="ar-SA" b="1" dirty="0"/>
          </a:p>
        </p:txBody>
      </p:sp>
      <p:graphicFrame>
        <p:nvGraphicFramePr>
          <p:cNvPr id="5" name="رسم تخطيطي 4"/>
          <p:cNvGraphicFramePr/>
          <p:nvPr>
            <p:extLst>
              <p:ext uri="{D42A27DB-BD31-4B8C-83A1-F6EECF244321}">
                <p14:modId xmlns:p14="http://schemas.microsoft.com/office/powerpoint/2010/main" xmlns="" val="9487973"/>
              </p:ext>
            </p:extLst>
          </p:nvPr>
        </p:nvGraphicFramePr>
        <p:xfrm>
          <a:off x="323528" y="263691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57947897"/>
      </p:ext>
    </p:extLst>
  </p:cSld>
  <p:clrMapOvr>
    <a:masterClrMapping/>
  </p:clrMapOvr>
  <p:transition spd="slow">
    <p:wheel spokes="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8800" b="1" dirty="0" smtClean="0">
                <a:solidFill>
                  <a:srgbClr val="FF0000"/>
                </a:solidFill>
              </a:rPr>
              <a:t>التنافس</a:t>
            </a:r>
            <a:r>
              <a:rPr lang="ar-SA" dirty="0" smtClean="0"/>
              <a:t> </a:t>
            </a:r>
            <a:endParaRPr lang="ar-SA" dirty="0"/>
          </a:p>
        </p:txBody>
      </p:sp>
      <p:sp>
        <p:nvSpPr>
          <p:cNvPr id="3" name="عنصر نائب للمحتوى 2"/>
          <p:cNvSpPr>
            <a:spLocks noGrp="1"/>
          </p:cNvSpPr>
          <p:nvPr>
            <p:ph idx="1"/>
          </p:nvPr>
        </p:nvSpPr>
        <p:spPr/>
        <p:txBody>
          <a:bodyPr>
            <a:normAutofit/>
          </a:bodyPr>
          <a:lstStyle/>
          <a:p>
            <a:r>
              <a:rPr lang="ar-SA" sz="3600" b="1" dirty="0" smtClean="0"/>
              <a:t>هو جماعتين شخصين أو أكثر تجتهدان في الوصول الى هدف معين</a:t>
            </a:r>
            <a:endParaRPr lang="ar-SA" sz="3600" b="1" dirty="0"/>
          </a:p>
          <a:p>
            <a:r>
              <a:rPr lang="ar-SA" sz="3600" b="1" dirty="0" smtClean="0"/>
              <a:t>هو العملية الاجتماعية التي يستخدمها  أفراد الأسرة بصفة خاصة بين الأخوة والأخوات للحصول على مكانة معينة أو التمييز في معاملة من المعاملات</a:t>
            </a:r>
          </a:p>
          <a:p>
            <a:r>
              <a:rPr lang="ar-SA" sz="3600" b="1" dirty="0" smtClean="0"/>
              <a:t>هو عملية يتم بمقتضاها تحديد نمط التوزيع والتطور </a:t>
            </a:r>
            <a:r>
              <a:rPr lang="ar-SA" sz="3600" b="1" dirty="0" err="1" smtClean="0"/>
              <a:t>فى</a:t>
            </a:r>
            <a:r>
              <a:rPr lang="ar-SA" sz="3600" b="1" dirty="0" smtClean="0"/>
              <a:t> المجتمع</a:t>
            </a:r>
            <a:endParaRPr lang="ar-SA" sz="3600" b="1" dirty="0"/>
          </a:p>
        </p:txBody>
      </p:sp>
    </p:spTree>
    <p:extLst>
      <p:ext uri="{BB962C8B-B14F-4D97-AF65-F5344CB8AC3E}">
        <p14:creationId xmlns:p14="http://schemas.microsoft.com/office/powerpoint/2010/main" xmlns="" val="425814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par>
                                <p:cTn id="11" presetID="34" presetClass="emph" presetSubtype="0" fill="hold"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3">
                                            <p:txEl>
                                              <p:pRg st="1" end="1"/>
                                            </p:txEl>
                                          </p:spTgt>
                                        </p:tgtEl>
                                        <p:attrNameLst>
                                          <p:attrName>ppt_x</p:attrName>
                                          <p:attrName>ppt_y</p:attrName>
                                        </p:attrNameLst>
                                      </p:cBhvr>
                                    </p:animMotion>
                                    <p:animRot by="1500000">
                                      <p:cBhvr>
                                        <p:cTn id="13" dur="125" fill="hold">
                                          <p:stCondLst>
                                            <p:cond delay="0"/>
                                          </p:stCondLst>
                                        </p:cTn>
                                        <p:tgtEl>
                                          <p:spTgt spid="3">
                                            <p:txEl>
                                              <p:pRg st="1" end="1"/>
                                            </p:txEl>
                                          </p:spTgt>
                                        </p:tgtEl>
                                        <p:attrNameLst>
                                          <p:attrName>r</p:attrName>
                                        </p:attrNameLst>
                                      </p:cBhvr>
                                    </p:animRot>
                                    <p:animRot by="-1500000">
                                      <p:cBhvr>
                                        <p:cTn id="14" dur="125" fill="hold">
                                          <p:stCondLst>
                                            <p:cond delay="125"/>
                                          </p:stCondLst>
                                        </p:cTn>
                                        <p:tgtEl>
                                          <p:spTgt spid="3">
                                            <p:txEl>
                                              <p:pRg st="1" end="1"/>
                                            </p:txEl>
                                          </p:spTgt>
                                        </p:tgtEl>
                                        <p:attrNameLst>
                                          <p:attrName>r</p:attrName>
                                        </p:attrNameLst>
                                      </p:cBhvr>
                                    </p:animRot>
                                    <p:animRot by="-1500000">
                                      <p:cBhvr>
                                        <p:cTn id="15" dur="125" fill="hold">
                                          <p:stCondLst>
                                            <p:cond delay="250"/>
                                          </p:stCondLst>
                                        </p:cTn>
                                        <p:tgtEl>
                                          <p:spTgt spid="3">
                                            <p:txEl>
                                              <p:pRg st="1" end="1"/>
                                            </p:txEl>
                                          </p:spTgt>
                                        </p:tgtEl>
                                        <p:attrNameLst>
                                          <p:attrName>r</p:attrName>
                                        </p:attrNameLst>
                                      </p:cBhvr>
                                    </p:animRot>
                                    <p:animRot by="1500000">
                                      <p:cBhvr>
                                        <p:cTn id="16" dur="125" fill="hold">
                                          <p:stCondLst>
                                            <p:cond delay="375"/>
                                          </p:stCondLst>
                                        </p:cTn>
                                        <p:tgtEl>
                                          <p:spTgt spid="3">
                                            <p:txEl>
                                              <p:pRg st="1" end="1"/>
                                            </p:txEl>
                                          </p:spTgt>
                                        </p:tgtEl>
                                        <p:attrNameLst>
                                          <p:attrName>r</p:attrName>
                                        </p:attrNameLst>
                                      </p:cBhvr>
                                    </p:animRot>
                                  </p:childTnLst>
                                </p:cTn>
                              </p:par>
                              <p:par>
                                <p:cTn id="17" presetID="34" presetClass="emph" presetSubtype="0" fill="hold" nodeType="with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3">
                                            <p:txEl>
                                              <p:pRg st="2" end="2"/>
                                            </p:txEl>
                                          </p:spTgt>
                                        </p:tgtEl>
                                        <p:attrNameLst>
                                          <p:attrName>ppt_x</p:attrName>
                                          <p:attrName>ppt_y</p:attrName>
                                        </p:attrNameLst>
                                      </p:cBhvr>
                                    </p:animMotion>
                                    <p:animRot by="1500000">
                                      <p:cBhvr>
                                        <p:cTn id="19" dur="125" fill="hold">
                                          <p:stCondLst>
                                            <p:cond delay="0"/>
                                          </p:stCondLst>
                                        </p:cTn>
                                        <p:tgtEl>
                                          <p:spTgt spid="3">
                                            <p:txEl>
                                              <p:pRg st="2" end="2"/>
                                            </p:txEl>
                                          </p:spTgt>
                                        </p:tgtEl>
                                        <p:attrNameLst>
                                          <p:attrName>r</p:attrName>
                                        </p:attrNameLst>
                                      </p:cBhvr>
                                    </p:animRot>
                                    <p:animRot by="-1500000">
                                      <p:cBhvr>
                                        <p:cTn id="20" dur="125" fill="hold">
                                          <p:stCondLst>
                                            <p:cond delay="125"/>
                                          </p:stCondLst>
                                        </p:cTn>
                                        <p:tgtEl>
                                          <p:spTgt spid="3">
                                            <p:txEl>
                                              <p:pRg st="2" end="2"/>
                                            </p:txEl>
                                          </p:spTgt>
                                        </p:tgtEl>
                                        <p:attrNameLst>
                                          <p:attrName>r</p:attrName>
                                        </p:attrNameLst>
                                      </p:cBhvr>
                                    </p:animRot>
                                    <p:animRot by="-1500000">
                                      <p:cBhvr>
                                        <p:cTn id="21" dur="125" fill="hold">
                                          <p:stCondLst>
                                            <p:cond delay="250"/>
                                          </p:stCondLst>
                                        </p:cTn>
                                        <p:tgtEl>
                                          <p:spTgt spid="3">
                                            <p:txEl>
                                              <p:pRg st="2" end="2"/>
                                            </p:txEl>
                                          </p:spTgt>
                                        </p:tgtEl>
                                        <p:attrNameLst>
                                          <p:attrName>r</p:attrName>
                                        </p:attrNameLst>
                                      </p:cBhvr>
                                    </p:animRot>
                                    <p:animRot by="1500000">
                                      <p:cBhvr>
                                        <p:cTn id="22"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sz="8800" b="1" smtClean="0">
                <a:solidFill>
                  <a:srgbClr val="FF0000"/>
                </a:solidFill>
              </a:rPr>
              <a:t>المنافسة</a:t>
            </a:r>
            <a:endParaRPr lang="ar-SA" dirty="0"/>
          </a:p>
        </p:txBody>
      </p:sp>
      <p:sp>
        <p:nvSpPr>
          <p:cNvPr id="4" name="عنصر نائب للمحتوى 3"/>
          <p:cNvSpPr>
            <a:spLocks noGrp="1"/>
          </p:cNvSpPr>
          <p:nvPr>
            <p:ph sz="half" idx="1"/>
          </p:nvPr>
        </p:nvSpPr>
        <p:spPr/>
        <p:txBody>
          <a:bodyPr/>
          <a:lstStyle/>
          <a:p>
            <a:r>
              <a:rPr lang="ar-SA" b="1" dirty="0" smtClean="0"/>
              <a:t>هدامة أو سلبية</a:t>
            </a:r>
          </a:p>
          <a:p>
            <a:r>
              <a:rPr lang="ar-SA" b="1" dirty="0" smtClean="0">
                <a:solidFill>
                  <a:srgbClr val="FF0000"/>
                </a:solidFill>
              </a:rPr>
              <a:t>مثل</a:t>
            </a:r>
            <a:r>
              <a:rPr lang="ar-SA" b="1" dirty="0" smtClean="0"/>
              <a:t> علاقة بين من نفس النوع يريد أحدهما انهيار والقضاء على الأخر وعرقلته عن النجاح</a:t>
            </a:r>
          </a:p>
          <a:p>
            <a:r>
              <a:rPr lang="ar-SA" b="1" dirty="0" smtClean="0">
                <a:solidFill>
                  <a:srgbClr val="FF0000"/>
                </a:solidFill>
              </a:rPr>
              <a:t>أدى الى :-</a:t>
            </a:r>
          </a:p>
          <a:p>
            <a:r>
              <a:rPr lang="ar-SA" b="1" dirty="0" smtClean="0"/>
              <a:t>ضعف الشخصية—الاحباط</a:t>
            </a:r>
          </a:p>
          <a:p>
            <a:r>
              <a:rPr lang="ar-SA" b="1" dirty="0" smtClean="0"/>
              <a:t>العدوان العصبية—عرقلة الانتاج </a:t>
            </a:r>
          </a:p>
          <a:p>
            <a:r>
              <a:rPr lang="ar-SA" b="1" dirty="0" smtClean="0"/>
              <a:t>تحول الى صراع</a:t>
            </a:r>
            <a:endParaRPr lang="ar-SA" b="1" dirty="0"/>
          </a:p>
        </p:txBody>
      </p:sp>
      <p:sp>
        <p:nvSpPr>
          <p:cNvPr id="5" name="عنصر نائب للمحتوى 4"/>
          <p:cNvSpPr>
            <a:spLocks noGrp="1"/>
          </p:cNvSpPr>
          <p:nvPr>
            <p:ph sz="half" idx="2"/>
          </p:nvPr>
        </p:nvSpPr>
        <p:spPr/>
        <p:txBody>
          <a:bodyPr/>
          <a:lstStyle/>
          <a:p>
            <a:r>
              <a:rPr lang="ar-SA" b="1" dirty="0" smtClean="0"/>
              <a:t>ايجابية وإنشائية أو بناءة</a:t>
            </a:r>
          </a:p>
          <a:p>
            <a:r>
              <a:rPr lang="ar-SA" b="1" dirty="0" smtClean="0">
                <a:solidFill>
                  <a:srgbClr val="FF0000"/>
                </a:solidFill>
              </a:rPr>
              <a:t>مثل</a:t>
            </a:r>
            <a:r>
              <a:rPr lang="ar-SA" b="1" dirty="0" smtClean="0"/>
              <a:t> التنافس على الحصول على درجات في الاختبار</a:t>
            </a:r>
          </a:p>
          <a:p>
            <a:endParaRPr lang="ar-SA" dirty="0"/>
          </a:p>
          <a:p>
            <a:r>
              <a:rPr lang="ar-SA" b="1" dirty="0" smtClean="0">
                <a:solidFill>
                  <a:srgbClr val="FF0000"/>
                </a:solidFill>
              </a:rPr>
              <a:t>أدى الى:-</a:t>
            </a:r>
          </a:p>
          <a:p>
            <a:r>
              <a:rPr lang="ar-SA" b="1" dirty="0" smtClean="0"/>
              <a:t>اثارةحسنة –حفز الهمم—زيادة الانتاج– نمى الابداع والابتكار—تحمل المسئولية</a:t>
            </a:r>
            <a:endParaRPr lang="ar-SA" b="1" dirty="0"/>
          </a:p>
          <a:p>
            <a:r>
              <a:rPr lang="ar-SA" b="1" dirty="0" smtClean="0"/>
              <a:t>تقدم المجتمع</a:t>
            </a:r>
            <a:endParaRPr lang="ar-SA" b="1" dirty="0"/>
          </a:p>
        </p:txBody>
      </p:sp>
    </p:spTree>
    <p:extLst>
      <p:ext uri="{BB962C8B-B14F-4D97-AF65-F5344CB8AC3E}">
        <p14:creationId xmlns:p14="http://schemas.microsoft.com/office/powerpoint/2010/main" xmlns="" val="1932137295"/>
      </p:ext>
    </p:extLst>
  </p:cSld>
  <p:clrMapOvr>
    <a:masterClrMapping/>
  </p:clrMapOvr>
  <mc:AlternateContent xmlns:mc="http://schemas.openxmlformats.org/markup-compatibility/2006">
    <mc:Choice xmlns:p14="http://schemas.microsoft.com/office/powerpoint/2010/main" xmlns="" Requires="p14">
      <p:transition spd="slow" p14:dur="4000">
        <p14:vortex/>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8800" b="1" dirty="0" smtClean="0">
                <a:solidFill>
                  <a:srgbClr val="FF0000"/>
                </a:solidFill>
              </a:rPr>
              <a:t>الصراع</a:t>
            </a:r>
            <a:endParaRPr lang="ar-SA" sz="8800" b="1" dirty="0">
              <a:solidFill>
                <a:srgbClr val="FF0000"/>
              </a:solidFill>
            </a:endParaRPr>
          </a:p>
        </p:txBody>
      </p:sp>
      <p:sp>
        <p:nvSpPr>
          <p:cNvPr id="5" name="عنصر نائب للمحتوى 4"/>
          <p:cNvSpPr>
            <a:spLocks noGrp="1"/>
          </p:cNvSpPr>
          <p:nvPr>
            <p:ph idx="1"/>
          </p:nvPr>
        </p:nvSpPr>
        <p:spPr/>
        <p:txBody>
          <a:bodyPr>
            <a:normAutofit lnSpcReduction="10000"/>
          </a:bodyPr>
          <a:lstStyle/>
          <a:p>
            <a:r>
              <a:rPr lang="ar-SA" sz="4000" b="1" dirty="0" smtClean="0"/>
              <a:t>الصراع :-يحدث بين شخصين أو أكثر وفى هذه العملية يتجه نشاط الفرد الى القضاء على الخصم</a:t>
            </a:r>
          </a:p>
          <a:p>
            <a:r>
              <a:rPr lang="ar-SA" sz="4000" b="1" dirty="0" smtClean="0"/>
              <a:t>وبذلك تعتبر عملية خطيرة تهدد كيان المجتمع</a:t>
            </a:r>
          </a:p>
          <a:p>
            <a:r>
              <a:rPr lang="ar-SA" sz="4000" b="1" dirty="0" smtClean="0"/>
              <a:t>يبدأ الصراع بالمنافسة </a:t>
            </a:r>
            <a:r>
              <a:rPr lang="ar-SA" sz="4000" b="1" dirty="0" err="1" smtClean="0"/>
              <a:t>التى</a:t>
            </a:r>
            <a:r>
              <a:rPr lang="ar-SA" sz="4000" b="1" dirty="0" smtClean="0"/>
              <a:t> تتحرك عن هدفها وتخرج عن طبيعتها فيحاول أحد ان يقضى على خصمه بالغش والخداع</a:t>
            </a:r>
            <a:endParaRPr lang="ar-SA" sz="4000" b="1" dirty="0"/>
          </a:p>
        </p:txBody>
      </p:sp>
    </p:spTree>
    <p:extLst>
      <p:ext uri="{BB962C8B-B14F-4D97-AF65-F5344CB8AC3E}">
        <p14:creationId xmlns:p14="http://schemas.microsoft.com/office/powerpoint/2010/main" xmlns="" val="170836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2000"/>
                                        <p:tgtEl>
                                          <p:spTgt spid="5">
                                            <p:txEl>
                                              <p:pRg st="1" end="1"/>
                                            </p:txEl>
                                          </p:spTgt>
                                        </p:tgtEl>
                                      </p:cBhvr>
                                    </p:animEffect>
                                    <p:anim calcmode="lin" valueType="num">
                                      <p:cBhvr>
                                        <p:cTn id="15" dur="2000" fill="hold"/>
                                        <p:tgtEl>
                                          <p:spTgt spid="5">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2000"/>
                                        <p:tgtEl>
                                          <p:spTgt spid="5">
                                            <p:txEl>
                                              <p:pRg st="2" end="2"/>
                                            </p:txEl>
                                          </p:spTgt>
                                        </p:tgtEl>
                                      </p:cBhvr>
                                    </p:animEffect>
                                    <p:anim calcmode="lin" valueType="num">
                                      <p:cBhvr>
                                        <p:cTn id="22"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6000" dirty="0" smtClean="0"/>
              <a:t>القيم والاتجاهات</a:t>
            </a:r>
            <a:endParaRPr lang="ar-IQ" sz="6000" dirty="0"/>
          </a:p>
        </p:txBody>
      </p:sp>
      <p:sp>
        <p:nvSpPr>
          <p:cNvPr id="3" name="عنصر نائب للمحتوى 2"/>
          <p:cNvSpPr>
            <a:spLocks noGrp="1"/>
          </p:cNvSpPr>
          <p:nvPr>
            <p:ph sz="half" idx="1"/>
          </p:nvPr>
        </p:nvSpPr>
        <p:spPr/>
        <p:txBody>
          <a:bodyPr>
            <a:normAutofit fontScale="92500" lnSpcReduction="20000"/>
          </a:bodyPr>
          <a:lstStyle/>
          <a:p>
            <a:pPr algn="just"/>
            <a:r>
              <a:rPr lang="ar-IQ" dirty="0" smtClean="0">
                <a:solidFill>
                  <a:srgbClr val="FF0000"/>
                </a:solidFill>
              </a:rPr>
              <a:t>القيم عبارة عن أحكام عقلية انفعالية توجهنا نحو رغباتنا و </a:t>
            </a:r>
            <a:r>
              <a:rPr lang="ar-IQ" dirty="0" err="1" smtClean="0">
                <a:solidFill>
                  <a:srgbClr val="FF0000"/>
                </a:solidFill>
              </a:rPr>
              <a:t>اتجاهاتنا ..</a:t>
            </a:r>
            <a:r>
              <a:rPr lang="ar-IQ" dirty="0" smtClean="0">
                <a:solidFill>
                  <a:srgbClr val="FF0000"/>
                </a:solidFill>
              </a:rPr>
              <a:t> يكتسبها و يتعلمها و يتشربها الفرد من المجتمع و تصبح هى محرك </a:t>
            </a:r>
            <a:r>
              <a:rPr lang="ar-IQ" dirty="0" err="1" smtClean="0">
                <a:solidFill>
                  <a:srgbClr val="FF0000"/>
                </a:solidFill>
              </a:rPr>
              <a:t>سلوكه.</a:t>
            </a:r>
            <a:r>
              <a:rPr lang="ar-IQ" dirty="0" smtClean="0">
                <a:solidFill>
                  <a:srgbClr val="FF0000"/>
                </a:solidFill>
              </a:rPr>
              <a:t> ويمكن الفرق بين القيم و الاتجاهات في أن القيم محددات اتجاهات الفرد فهي تجريديات و تعميمات تكشف عن نفسها من خلال التعبير عن اتجاهه نحو موضوعات </a:t>
            </a:r>
            <a:r>
              <a:rPr lang="ar-IQ" dirty="0" err="1" smtClean="0">
                <a:solidFill>
                  <a:srgbClr val="FF0000"/>
                </a:solidFill>
              </a:rPr>
              <a:t>محددة </a:t>
            </a:r>
            <a:r>
              <a:rPr lang="ar-IQ" dirty="0" smtClean="0">
                <a:solidFill>
                  <a:srgbClr val="FF0000"/>
                </a:solidFill>
              </a:rPr>
              <a:t>,فمفهوم القيمة أعم وأشمل من مفهوم الاتجاه فالقيم تقدم للاتجاهات المضمون و القيم بنقصها موضوع محدد تنصب عليه في حين الاتجاهات ترتبط دائما بموضوع </a:t>
            </a:r>
            <a:r>
              <a:rPr lang="ar-IQ" dirty="0" err="1" smtClean="0">
                <a:solidFill>
                  <a:srgbClr val="FF0000"/>
                </a:solidFill>
              </a:rPr>
              <a:t>محدد .</a:t>
            </a:r>
            <a:endParaRPr lang="ar-IQ" dirty="0">
              <a:solidFill>
                <a:srgbClr val="FF0000"/>
              </a:solidFill>
            </a:endParaRPr>
          </a:p>
        </p:txBody>
      </p:sp>
      <p:sp>
        <p:nvSpPr>
          <p:cNvPr id="4" name="عنصر نائب للمحتوى 3"/>
          <p:cNvSpPr>
            <a:spLocks noGrp="1"/>
          </p:cNvSpPr>
          <p:nvPr>
            <p:ph sz="half" idx="2"/>
          </p:nvPr>
        </p:nvSpPr>
        <p:spPr/>
        <p:txBody>
          <a:bodyPr>
            <a:noAutofit/>
          </a:bodyPr>
          <a:lstStyle/>
          <a:p>
            <a:pPr algn="just"/>
            <a:r>
              <a:rPr lang="ar-IQ" sz="2800" b="1" dirty="0" smtClean="0">
                <a:solidFill>
                  <a:schemeClr val="accent1"/>
                </a:solidFill>
              </a:rPr>
              <a:t>يُعرف الاتجاه على أنه </a:t>
            </a:r>
            <a:r>
              <a:rPr lang="ar-IQ" sz="2800" b="1" dirty="0" err="1" smtClean="0">
                <a:solidFill>
                  <a:schemeClr val="accent1"/>
                </a:solidFill>
              </a:rPr>
              <a:t>إستجابة</a:t>
            </a:r>
            <a:r>
              <a:rPr lang="ar-IQ" sz="2800" b="1" dirty="0" smtClean="0">
                <a:solidFill>
                  <a:schemeClr val="accent1"/>
                </a:solidFill>
              </a:rPr>
              <a:t> ملازمة لموضوع معين أو حالة أو قيمة </a:t>
            </a:r>
            <a:r>
              <a:rPr lang="ar-IQ" sz="2800" b="1" dirty="0" err="1" smtClean="0">
                <a:solidFill>
                  <a:schemeClr val="accent1"/>
                </a:solidFill>
              </a:rPr>
              <a:t>ما </a:t>
            </a:r>
            <a:r>
              <a:rPr lang="ar-IQ" sz="2800" b="1" dirty="0" smtClean="0">
                <a:solidFill>
                  <a:schemeClr val="accent1"/>
                </a:solidFill>
              </a:rPr>
              <a:t>، ويكون ذلك مصحوباً بالأحاسيس والعواطف ويُعرف أيضاً بأنه استجابة مكتسبة الفعالية لمنبه أو مثير </a:t>
            </a:r>
            <a:r>
              <a:rPr lang="ar-IQ" sz="2800" b="1" dirty="0" err="1" smtClean="0">
                <a:solidFill>
                  <a:schemeClr val="accent1"/>
                </a:solidFill>
              </a:rPr>
              <a:t>معين </a:t>
            </a:r>
            <a:r>
              <a:rPr lang="ar-IQ" sz="2800" b="1" dirty="0" smtClean="0">
                <a:solidFill>
                  <a:schemeClr val="accent1"/>
                </a:solidFill>
              </a:rPr>
              <a:t>، كموقف المرء من رأي ما أو مذهب </a:t>
            </a:r>
            <a:r>
              <a:rPr lang="ar-IQ" sz="2800" b="1" dirty="0" err="1" smtClean="0">
                <a:solidFill>
                  <a:schemeClr val="accent1"/>
                </a:solidFill>
              </a:rPr>
              <a:t>ما </a:t>
            </a:r>
            <a:r>
              <a:rPr lang="ar-IQ" sz="2800" b="1" dirty="0" smtClean="0">
                <a:solidFill>
                  <a:schemeClr val="accent1"/>
                </a:solidFill>
              </a:rPr>
              <a:t>، وتكون هذه الاستجابة ثابتة </a:t>
            </a:r>
            <a:r>
              <a:rPr lang="ar-IQ" sz="2800" b="1" dirty="0" err="1" smtClean="0">
                <a:solidFill>
                  <a:schemeClr val="accent1"/>
                </a:solidFill>
              </a:rPr>
              <a:t>نسبياً .</a:t>
            </a:r>
            <a:r>
              <a:rPr lang="ar-IQ" sz="2800" b="1" dirty="0" smtClean="0">
                <a:solidFill>
                  <a:schemeClr val="accent1"/>
                </a:solidFill>
              </a:rPr>
              <a:t> </a:t>
            </a:r>
            <a:endParaRPr lang="ar-IQ" sz="2800" dirty="0">
              <a:solidFill>
                <a:schemeClr val="accent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normAutofit/>
          </a:bodyPr>
          <a:lstStyle/>
          <a:p>
            <a:pPr algn="ctr"/>
            <a:r>
              <a:rPr lang="ar-SA" sz="7200" b="1" dirty="0" smtClean="0">
                <a:solidFill>
                  <a:srgbClr val="FF0000"/>
                </a:solidFill>
              </a:rPr>
              <a:t>اليك هذه المقارنة</a:t>
            </a:r>
            <a:endParaRPr lang="ar-SA" sz="7200" b="1" dirty="0">
              <a:solidFill>
                <a:srgbClr val="FF0000"/>
              </a:solidFill>
            </a:endParaRPr>
          </a:p>
        </p:txBody>
      </p:sp>
      <p:sp>
        <p:nvSpPr>
          <p:cNvPr id="8" name="عنصر نائب للنص 7"/>
          <p:cNvSpPr>
            <a:spLocks noGrp="1"/>
          </p:cNvSpPr>
          <p:nvPr>
            <p:ph type="body" idx="1"/>
          </p:nvPr>
        </p:nvSpPr>
        <p:spPr/>
        <p:txBody>
          <a:bodyPr/>
          <a:lstStyle/>
          <a:p>
            <a:r>
              <a:rPr lang="ar-SA" sz="3600" dirty="0" smtClean="0">
                <a:solidFill>
                  <a:srgbClr val="FF0000"/>
                </a:solidFill>
              </a:rPr>
              <a:t>التنافس</a:t>
            </a:r>
            <a:endParaRPr lang="ar-SA" sz="3600" dirty="0">
              <a:solidFill>
                <a:srgbClr val="FF0000"/>
              </a:solidFill>
            </a:endParaRPr>
          </a:p>
        </p:txBody>
      </p:sp>
      <p:sp>
        <p:nvSpPr>
          <p:cNvPr id="10" name="عنصر نائب للنص 9"/>
          <p:cNvSpPr>
            <a:spLocks noGrp="1"/>
          </p:cNvSpPr>
          <p:nvPr>
            <p:ph type="body" sz="half" idx="3"/>
          </p:nvPr>
        </p:nvSpPr>
        <p:spPr/>
        <p:txBody>
          <a:bodyPr>
            <a:normAutofit/>
          </a:bodyPr>
          <a:lstStyle/>
          <a:p>
            <a:r>
              <a:rPr lang="ar-SA" sz="3600" dirty="0" smtClean="0">
                <a:solidFill>
                  <a:srgbClr val="FF0000"/>
                </a:solidFill>
              </a:rPr>
              <a:t>الصراع</a:t>
            </a:r>
            <a:endParaRPr lang="ar-SA" sz="3600" dirty="0">
              <a:solidFill>
                <a:srgbClr val="FF0000"/>
              </a:solidFill>
            </a:endParaRPr>
          </a:p>
        </p:txBody>
      </p:sp>
      <p:sp>
        <p:nvSpPr>
          <p:cNvPr id="9" name="عنصر نائب للمحتوى 8"/>
          <p:cNvSpPr>
            <a:spLocks noGrp="1"/>
          </p:cNvSpPr>
          <p:nvPr>
            <p:ph sz="quarter" idx="2"/>
          </p:nvPr>
        </p:nvSpPr>
        <p:spPr>
          <a:xfrm>
            <a:off x="179512" y="2514600"/>
            <a:ext cx="4317876" cy="4226768"/>
          </a:xfrm>
        </p:spPr>
        <p:txBody>
          <a:bodyPr/>
          <a:lstStyle/>
          <a:p>
            <a:r>
              <a:rPr lang="ar-SA" sz="2400" b="1" dirty="0" smtClean="0"/>
              <a:t>يأخذ مظهرا سلميا</a:t>
            </a:r>
          </a:p>
          <a:p>
            <a:endParaRPr lang="ar-SA" sz="2400" b="1" dirty="0"/>
          </a:p>
          <a:p>
            <a:r>
              <a:rPr lang="ar-SA" sz="2400" b="1" dirty="0" smtClean="0"/>
              <a:t>تلازم بين التعاون والتنافس (البحث العلمي)</a:t>
            </a:r>
          </a:p>
          <a:p>
            <a:r>
              <a:rPr lang="ar-SA" sz="2400" b="1" dirty="0" smtClean="0"/>
              <a:t>سباق على شيء لا يتعادل فيه العرض مع كثرة الطلب</a:t>
            </a:r>
          </a:p>
          <a:p>
            <a:r>
              <a:rPr lang="ar-SA" sz="2400" b="1" dirty="0" smtClean="0"/>
              <a:t>يحاول المتنافسون الوصول الى هدفهم دون الاضرار بالقوى الأخرى ويعمل على زيادة مجهوداتهم حتى يمكن اشباع احتياجاتهم وأهدافهم</a:t>
            </a:r>
          </a:p>
          <a:p>
            <a:endParaRPr lang="ar-SA" dirty="0" smtClean="0"/>
          </a:p>
        </p:txBody>
      </p:sp>
      <p:sp>
        <p:nvSpPr>
          <p:cNvPr id="11" name="عنصر نائب للمحتوى 10"/>
          <p:cNvSpPr>
            <a:spLocks noGrp="1"/>
          </p:cNvSpPr>
          <p:nvPr>
            <p:ph sz="quarter" idx="4"/>
          </p:nvPr>
        </p:nvSpPr>
        <p:spPr>
          <a:xfrm>
            <a:off x="4873178" y="2564904"/>
            <a:ext cx="4248472" cy="4176464"/>
          </a:xfrm>
        </p:spPr>
        <p:txBody>
          <a:bodyPr>
            <a:normAutofit/>
          </a:bodyPr>
          <a:lstStyle/>
          <a:p>
            <a:pPr marL="0" indent="0">
              <a:buNone/>
            </a:pPr>
            <a:r>
              <a:rPr lang="ar-SA" sz="2400" b="1" dirty="0" smtClean="0"/>
              <a:t>يأخذ مظهرا عدائيا</a:t>
            </a:r>
          </a:p>
          <a:p>
            <a:pPr marL="0" indent="0">
              <a:buNone/>
            </a:pPr>
            <a:r>
              <a:rPr lang="ar-SA" sz="2400" b="1" dirty="0" smtClean="0"/>
              <a:t>أخطر من المنافسة</a:t>
            </a:r>
          </a:p>
          <a:p>
            <a:pPr marL="0" indent="0">
              <a:buNone/>
            </a:pPr>
            <a:r>
              <a:rPr lang="ar-SA" sz="2400" b="1" dirty="0" smtClean="0"/>
              <a:t>نتيجة المنافسة القوية بين قوتين متكافئتين</a:t>
            </a:r>
          </a:p>
          <a:p>
            <a:pPr marL="0" indent="0">
              <a:buNone/>
            </a:pPr>
            <a:r>
              <a:rPr lang="ar-SA" sz="2400" b="1" dirty="0" smtClean="0"/>
              <a:t>تصادم بين القوى الاجتماعية أو القضاء على الطرف الأخر والسيطرة عليه</a:t>
            </a:r>
          </a:p>
          <a:p>
            <a:pPr marL="0" indent="0">
              <a:buNone/>
            </a:pPr>
            <a:r>
              <a:rPr lang="ar-SA" sz="2400" b="1" dirty="0" smtClean="0"/>
              <a:t>النزاع قد يأخذ مدى واسعا ابتداء التشاجر بين الأصدقاء وحتى الحرب بين الدول حيث يصبح الهدف </a:t>
            </a:r>
            <a:r>
              <a:rPr lang="ar-SA" sz="2400" b="1" dirty="0"/>
              <a:t>هو تحطيم احدى </a:t>
            </a:r>
            <a:r>
              <a:rPr lang="ar-SA" sz="2400" b="1" dirty="0" smtClean="0"/>
              <a:t>القوى</a:t>
            </a:r>
            <a:endParaRPr lang="ar-SA" sz="2400" b="1" dirty="0"/>
          </a:p>
        </p:txBody>
      </p:sp>
    </p:spTree>
    <p:extLst>
      <p:ext uri="{BB962C8B-B14F-4D97-AF65-F5344CB8AC3E}">
        <p14:creationId xmlns:p14="http://schemas.microsoft.com/office/powerpoint/2010/main" xmlns="" val="724512932"/>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normAutofit/>
          </a:bodyPr>
          <a:lstStyle/>
          <a:p>
            <a:pPr algn="ctr"/>
            <a:r>
              <a:rPr lang="ar-SA" sz="7200" b="1" dirty="0" smtClean="0">
                <a:solidFill>
                  <a:srgbClr val="FF0000"/>
                </a:solidFill>
              </a:rPr>
              <a:t>الصراع بين الزوجين</a:t>
            </a:r>
            <a:endParaRPr lang="ar-SA" sz="7200" b="1" dirty="0">
              <a:solidFill>
                <a:srgbClr val="FF0000"/>
              </a:solidFill>
            </a:endParaRPr>
          </a:p>
        </p:txBody>
      </p:sp>
      <p:sp>
        <p:nvSpPr>
          <p:cNvPr id="8" name="عنصر نائب للمحتوى 7"/>
          <p:cNvSpPr>
            <a:spLocks noGrp="1"/>
          </p:cNvSpPr>
          <p:nvPr>
            <p:ph idx="1"/>
          </p:nvPr>
        </p:nvSpPr>
        <p:spPr/>
        <p:txBody>
          <a:bodyPr>
            <a:normAutofit/>
          </a:bodyPr>
          <a:lstStyle/>
          <a:p>
            <a:pPr algn="ctr"/>
            <a:r>
              <a:rPr lang="ar-SA" sz="4800" b="1" dirty="0" smtClean="0"/>
              <a:t>أسبابه</a:t>
            </a:r>
            <a:endParaRPr lang="ar-SA" sz="4800" b="1" dirty="0"/>
          </a:p>
        </p:txBody>
      </p:sp>
      <p:graphicFrame>
        <p:nvGraphicFramePr>
          <p:cNvPr id="10" name="رسم تخطيطي 9"/>
          <p:cNvGraphicFramePr/>
          <p:nvPr>
            <p:extLst>
              <p:ext uri="{D42A27DB-BD31-4B8C-83A1-F6EECF244321}">
                <p14:modId xmlns:p14="http://schemas.microsoft.com/office/powerpoint/2010/main" xmlns="" val="2132787866"/>
              </p:ext>
            </p:extLst>
          </p:nvPr>
        </p:nvGraphicFramePr>
        <p:xfrm>
          <a:off x="1524000" y="1397000"/>
          <a:ext cx="6096000"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5631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7"/>
                                        </p:tgtEl>
                                        <p:attrNameLst>
                                          <p:attrName>ppt_x</p:attrName>
                                          <p:attrName>ppt_y</p:attrName>
                                        </p:attrNameLst>
                                      </p:cBhvr>
                                    </p:animMotion>
                                    <p:animRot by="1500000">
                                      <p:cBhvr>
                                        <p:cTn id="7" dur="125" fill="hold">
                                          <p:stCondLst>
                                            <p:cond delay="0"/>
                                          </p:stCondLst>
                                        </p:cTn>
                                        <p:tgtEl>
                                          <p:spTgt spid="7"/>
                                        </p:tgtEl>
                                        <p:attrNameLst>
                                          <p:attrName>r</p:attrName>
                                        </p:attrNameLst>
                                      </p:cBhvr>
                                    </p:animRot>
                                    <p:animRot by="-1500000">
                                      <p:cBhvr>
                                        <p:cTn id="8" dur="125" fill="hold">
                                          <p:stCondLst>
                                            <p:cond delay="125"/>
                                          </p:stCondLst>
                                        </p:cTn>
                                        <p:tgtEl>
                                          <p:spTgt spid="7"/>
                                        </p:tgtEl>
                                        <p:attrNameLst>
                                          <p:attrName>r</p:attrName>
                                        </p:attrNameLst>
                                      </p:cBhvr>
                                    </p:animRot>
                                    <p:animRot by="-1500000">
                                      <p:cBhvr>
                                        <p:cTn id="9" dur="125" fill="hold">
                                          <p:stCondLst>
                                            <p:cond delay="250"/>
                                          </p:stCondLst>
                                        </p:cTn>
                                        <p:tgtEl>
                                          <p:spTgt spid="7"/>
                                        </p:tgtEl>
                                        <p:attrNameLst>
                                          <p:attrName>r</p:attrName>
                                        </p:attrNameLst>
                                      </p:cBhvr>
                                    </p:animRot>
                                    <p:animRot by="1500000">
                                      <p:cBhvr>
                                        <p:cTn id="10" dur="125" fill="hold">
                                          <p:stCondLst>
                                            <p:cond delay="375"/>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764704"/>
            <a:ext cx="8305800" cy="5904656"/>
          </a:xfrm>
        </p:spPr>
        <p:txBody>
          <a:bodyPr/>
          <a:lstStyle/>
          <a:p>
            <a:endParaRPr lang="ar-SA"/>
          </a:p>
        </p:txBody>
      </p:sp>
      <p:pic>
        <p:nvPicPr>
          <p:cNvPr id="3" name="صورة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520" y="320650"/>
            <a:ext cx="9144000" cy="6552728"/>
          </a:xfrm>
          <a:prstGeom prst="rect">
            <a:avLst/>
          </a:prstGeom>
        </p:spPr>
      </p:pic>
    </p:spTree>
    <p:extLst>
      <p:ext uri="{BB962C8B-B14F-4D97-AF65-F5344CB8AC3E}">
        <p14:creationId xmlns:p14="http://schemas.microsoft.com/office/powerpoint/2010/main" xmlns="" val="3377286658"/>
      </p:ext>
    </p:extLst>
  </p:cSld>
  <p:clrMapOvr>
    <a:masterClrMapping/>
  </p:clrMapOvr>
  <mc:AlternateContent xmlns:mc="http://schemas.openxmlformats.org/markup-compatibility/2006">
    <mc:Choice xmlns:p14="http://schemas.microsoft.com/office/powerpoint/2010/main" xmlns=""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251520" y="704088"/>
            <a:ext cx="8784976" cy="6037280"/>
          </a:xfrm>
        </p:spPr>
        <p:txBody>
          <a:bodyPr/>
          <a:lstStyle/>
          <a:p>
            <a:endParaRPr lang="ar-SA" dirty="0"/>
          </a:p>
        </p:txBody>
      </p:sp>
      <p:graphicFrame>
        <p:nvGraphicFramePr>
          <p:cNvPr id="5" name="رسم تخطيطي 4"/>
          <p:cNvGraphicFramePr/>
          <p:nvPr>
            <p:extLst>
              <p:ext uri="{D42A27DB-BD31-4B8C-83A1-F6EECF244321}">
                <p14:modId xmlns:p14="http://schemas.microsoft.com/office/powerpoint/2010/main" xmlns="" val="1817818203"/>
              </p:ext>
            </p:extLst>
          </p:nvPr>
        </p:nvGraphicFramePr>
        <p:xfrm>
          <a:off x="179512" y="610444"/>
          <a:ext cx="8136904" cy="623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33747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305800" cy="5976664"/>
          </a:xfrm>
        </p:spPr>
        <p:txBody>
          <a:bodyPr/>
          <a:lstStyle/>
          <a:p>
            <a:endParaRPr lang="ar-SA"/>
          </a:p>
        </p:txBody>
      </p:sp>
      <p:graphicFrame>
        <p:nvGraphicFramePr>
          <p:cNvPr id="3" name="رسم تخطيطي 2"/>
          <p:cNvGraphicFramePr/>
          <p:nvPr>
            <p:extLst>
              <p:ext uri="{D42A27DB-BD31-4B8C-83A1-F6EECF244321}">
                <p14:modId xmlns:p14="http://schemas.microsoft.com/office/powerpoint/2010/main" xmlns="" val="4278531029"/>
              </p:ext>
            </p:extLst>
          </p:nvPr>
        </p:nvGraphicFramePr>
        <p:xfrm>
          <a:off x="395536" y="764704"/>
          <a:ext cx="842493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11350117"/>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305800" cy="5976664"/>
          </a:xfrm>
        </p:spPr>
        <p:txBody>
          <a:bodyPr/>
          <a:lstStyle/>
          <a:p>
            <a:endParaRPr lang="ar-SA"/>
          </a:p>
        </p:txBody>
      </p:sp>
      <p:graphicFrame>
        <p:nvGraphicFramePr>
          <p:cNvPr id="3" name="رسم تخطيطي 2"/>
          <p:cNvGraphicFramePr/>
          <p:nvPr>
            <p:extLst>
              <p:ext uri="{D42A27DB-BD31-4B8C-83A1-F6EECF244321}">
                <p14:modId xmlns:p14="http://schemas.microsoft.com/office/powerpoint/2010/main" xmlns="" val="4278531029"/>
              </p:ext>
            </p:extLst>
          </p:nvPr>
        </p:nvGraphicFramePr>
        <p:xfrm>
          <a:off x="395536" y="764704"/>
          <a:ext cx="8424936"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11350117"/>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7200" b="1" dirty="0" smtClean="0"/>
              <a:t>ا</a:t>
            </a:r>
            <a:r>
              <a:rPr lang="ar-IQ" sz="7200" b="1" dirty="0" err="1" smtClean="0"/>
              <a:t>لأتصال</a:t>
            </a:r>
            <a:r>
              <a:rPr lang="ar-IQ" sz="7200" b="1" dirty="0" smtClean="0"/>
              <a:t> الاجتماعي</a:t>
            </a:r>
            <a:endParaRPr lang="ar-SA" sz="7200"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429706630"/>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3671157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7200" b="1" dirty="0" smtClean="0"/>
              <a:t>وسائل </a:t>
            </a:r>
            <a:r>
              <a:rPr lang="ar-IQ" sz="7200" b="1" dirty="0" err="1" smtClean="0"/>
              <a:t>الأتصال</a:t>
            </a:r>
            <a:endParaRPr lang="ar-SA" sz="7200"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834138278"/>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14347337"/>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704088"/>
            <a:ext cx="8229600" cy="1500776"/>
          </a:xfrm>
        </p:spPr>
        <p:txBody>
          <a:bodyPr>
            <a:noAutofit/>
          </a:bodyPr>
          <a:lstStyle/>
          <a:p>
            <a:pPr algn="ctr"/>
            <a:r>
              <a:rPr lang="ar-IQ" sz="4800" b="1" dirty="0" smtClean="0"/>
              <a:t>وسائل الاتصال </a:t>
            </a:r>
            <a:r>
              <a:rPr lang="ar-IQ" sz="4800" b="1" dirty="0" err="1" smtClean="0"/>
              <a:t>واثرها</a:t>
            </a:r>
            <a:r>
              <a:rPr lang="ar-IQ" sz="4800" b="1" dirty="0" smtClean="0"/>
              <a:t> في تكوين القيم والاتجاهات</a:t>
            </a:r>
            <a:endParaRPr lang="ar-SA" sz="4800" b="1" dirty="0"/>
          </a:p>
        </p:txBody>
      </p:sp>
      <p:sp>
        <p:nvSpPr>
          <p:cNvPr id="5" name="عنصر نائب للمحتوى 4"/>
          <p:cNvSpPr>
            <a:spLocks noGrp="1"/>
          </p:cNvSpPr>
          <p:nvPr>
            <p:ph sz="half" idx="1"/>
          </p:nvPr>
        </p:nvSpPr>
        <p:spPr>
          <a:xfrm>
            <a:off x="467544" y="2276872"/>
            <a:ext cx="4038600" cy="4434840"/>
          </a:xfrm>
        </p:spPr>
        <p:txBody>
          <a:bodyPr/>
          <a:lstStyle/>
          <a:p>
            <a:pPr>
              <a:buNone/>
            </a:pPr>
            <a:endParaRPr lang="ar-SA" sz="3600" b="1" dirty="0" smtClean="0"/>
          </a:p>
          <a:p>
            <a:endParaRPr lang="ar-SA" dirty="0"/>
          </a:p>
        </p:txBody>
      </p:sp>
      <p:sp>
        <p:nvSpPr>
          <p:cNvPr id="6" name="عنصر نائب للمحتوى 5"/>
          <p:cNvSpPr>
            <a:spLocks noGrp="1"/>
          </p:cNvSpPr>
          <p:nvPr>
            <p:ph sz="half" idx="2"/>
          </p:nvPr>
        </p:nvSpPr>
        <p:spPr>
          <a:xfrm>
            <a:off x="4644008" y="2276872"/>
            <a:ext cx="4038600" cy="4434840"/>
          </a:xfrm>
        </p:spPr>
        <p:txBody>
          <a:bodyPr/>
          <a:lstStyle/>
          <a:p>
            <a:pPr algn="just"/>
            <a:r>
              <a:rPr lang="ar-IQ" b="1" dirty="0" smtClean="0">
                <a:solidFill>
                  <a:srgbClr val="002060"/>
                </a:solidFill>
              </a:rPr>
              <a:t>التلفاز: يساهم بشكل كبير في عملية التنشئة الاجتماعية وتشكيل القيم </a:t>
            </a:r>
            <a:r>
              <a:rPr lang="ar-IQ" b="1" dirty="0" err="1" smtClean="0">
                <a:solidFill>
                  <a:srgbClr val="002060"/>
                </a:solidFill>
              </a:rPr>
              <a:t>والاتجاهات ..</a:t>
            </a:r>
            <a:endParaRPr lang="ar-IQ" b="1" dirty="0" smtClean="0">
              <a:solidFill>
                <a:srgbClr val="002060"/>
              </a:solidFill>
            </a:endParaRPr>
          </a:p>
          <a:p>
            <a:pPr algn="just"/>
            <a:r>
              <a:rPr lang="ar-IQ" b="1" dirty="0" smtClean="0">
                <a:solidFill>
                  <a:srgbClr val="002060"/>
                </a:solidFill>
              </a:rPr>
              <a:t>اثاره الحالية هي: التناقض الثقافي </a:t>
            </a:r>
            <a:r>
              <a:rPr lang="ar-IQ" b="1" dirty="0" err="1" smtClean="0">
                <a:solidFill>
                  <a:srgbClr val="002060"/>
                </a:solidFill>
              </a:rPr>
              <a:t>وايجاد</a:t>
            </a:r>
            <a:r>
              <a:rPr lang="ar-IQ" b="1" dirty="0" smtClean="0">
                <a:solidFill>
                  <a:srgbClr val="002060"/>
                </a:solidFill>
              </a:rPr>
              <a:t> التقليد والمحاكاة لمظاهر الحياة الغربية.</a:t>
            </a:r>
          </a:p>
          <a:p>
            <a:pPr algn="just"/>
            <a:r>
              <a:rPr lang="ar-IQ" b="1" dirty="0" smtClean="0">
                <a:solidFill>
                  <a:srgbClr val="002060"/>
                </a:solidFill>
              </a:rPr>
              <a:t>وجود الانفعالات النفسية والتوتر</a:t>
            </a:r>
          </a:p>
          <a:p>
            <a:pPr algn="just"/>
            <a:r>
              <a:rPr lang="ar-IQ" b="1" dirty="0" smtClean="0">
                <a:solidFill>
                  <a:srgbClr val="002060"/>
                </a:solidFill>
              </a:rPr>
              <a:t>اضطراب القيم الاخلاقية</a:t>
            </a:r>
            <a:endParaRPr lang="ar-SA" b="1" dirty="0" smtClean="0">
              <a:solidFill>
                <a:srgbClr val="002060"/>
              </a:solidFill>
            </a:endParaRPr>
          </a:p>
          <a:p>
            <a:endParaRPr lang="ar-SA" b="1" dirty="0">
              <a:solidFill>
                <a:srgbClr val="002060"/>
              </a:solidFill>
            </a:endParaRPr>
          </a:p>
        </p:txBody>
      </p:sp>
      <p:pic>
        <p:nvPicPr>
          <p:cNvPr id="7" name="صورة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3568" y="2996952"/>
            <a:ext cx="3888432" cy="3600400"/>
          </a:xfrm>
          <a:prstGeom prst="rect">
            <a:avLst/>
          </a:prstGeom>
        </p:spPr>
      </p:pic>
    </p:spTree>
    <p:extLst>
      <p:ext uri="{BB962C8B-B14F-4D97-AF65-F5344CB8AC3E}">
        <p14:creationId xmlns:p14="http://schemas.microsoft.com/office/powerpoint/2010/main" xmlns="" val="4089521933"/>
      </p:ext>
    </p:extLst>
  </p:cSld>
  <p:clrMapOvr>
    <a:masterClrMapping/>
  </p:clrMapOvr>
  <mc:AlternateContent xmlns:mc="http://schemas.openxmlformats.org/markup-compatibility/2006">
    <mc:Choice xmlns:p14="http://schemas.microsoft.com/office/powerpoint/2010/main" xmlns="" Requires="p14">
      <p:transition spd="slow" p14:dur="1600">
        <p14:conveyor dir="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799</TotalTime>
  <Words>1177</Words>
  <Application>Microsoft Office PowerPoint</Application>
  <PresentationFormat>عرض على الشاشة (3:4)‏</PresentationFormat>
  <Paragraphs>188</Paragraphs>
  <Slides>32</Slides>
  <Notes>1</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تدفق</vt:lpstr>
      <vt:lpstr> دور علم النفس الاعلامي في تكوين القيم والاتجاهات والثقافة لدى الشباب  </vt:lpstr>
      <vt:lpstr>علم النفس الاعلامي</vt:lpstr>
      <vt:lpstr>القيم والاتجاهات</vt:lpstr>
      <vt:lpstr>الشريحة 4</vt:lpstr>
      <vt:lpstr>الشريحة 5</vt:lpstr>
      <vt:lpstr>الشريحة 6</vt:lpstr>
      <vt:lpstr>الأتصال الاجتماعي</vt:lpstr>
      <vt:lpstr>وسائل الأتصال</vt:lpstr>
      <vt:lpstr>وسائل الاتصال واثرها في تكوين القيم والاتجاهات</vt:lpstr>
      <vt:lpstr>أنواع العلاقات داخل الأسرة</vt:lpstr>
      <vt:lpstr>صفات العلاقات الأسرية الايجابية التى تحقق النمو النفسي السليم</vt:lpstr>
      <vt:lpstr>عوامل تؤثر على العلاقات فى اطار الأسرة</vt:lpstr>
      <vt:lpstr>بعض المبادئ والعوامل التى تقوم عليها العلاقات</vt:lpstr>
      <vt:lpstr>من العوامل التى تؤدى الى تماسك الجماعة</vt:lpstr>
      <vt:lpstr>بالإضافة الى السابق عناصر هامة لوجود التماسك الأسرى </vt:lpstr>
      <vt:lpstr>كثير من علماء علم الاجتماع</vt:lpstr>
      <vt:lpstr>من العوامل التي تؤدى الى تفكك الجماعة</vt:lpstr>
      <vt:lpstr>انماط العلاقات الأسرية</vt:lpstr>
      <vt:lpstr>أولا:- العلاقات الايجابية</vt:lpstr>
      <vt:lpstr>الأسرة</vt:lpstr>
      <vt:lpstr>شروط التعاون</vt:lpstr>
      <vt:lpstr>الزواج         --------------- ؟ التعاون يشبع احتياجات الفرد الشعور بالأمن  --الثقة بالنفس عمر الجماعة يتوقف على درجة التفاهم والتعاون المتبادل بينهم الحياة الزوجية السعيدة تقوم على الأخذ والعطاء والتعاون المتبادل مما يخلق بيئة اسريه مترابطة</vt:lpstr>
      <vt:lpstr>العلاقة بين التكيف والتمثيل والمواءمة</vt:lpstr>
      <vt:lpstr>التمثيل والمواءمة</vt:lpstr>
      <vt:lpstr>التكيف</vt:lpstr>
      <vt:lpstr>ثانيا:- العلاقات الهدامة</vt:lpstr>
      <vt:lpstr>التنافس </vt:lpstr>
      <vt:lpstr>المنافسة</vt:lpstr>
      <vt:lpstr>الصراع</vt:lpstr>
      <vt:lpstr>اليك هذه المقارنة</vt:lpstr>
      <vt:lpstr>الصراع بين الزوجين</vt:lpstr>
      <vt:lpstr>الشريحة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cp:lastModifiedBy>hassun</cp:lastModifiedBy>
  <cp:revision>90</cp:revision>
  <dcterms:modified xsi:type="dcterms:W3CDTF">2017-12-21T11:21:09Z</dcterms:modified>
</cp:coreProperties>
</file>