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259" r:id="rId3"/>
    <p:sldId id="258" r:id="rId4"/>
    <p:sldId id="274" r:id="rId5"/>
    <p:sldId id="263" r:id="rId6"/>
    <p:sldId id="265" r:id="rId7"/>
    <p:sldId id="272" r:id="rId8"/>
    <p:sldId id="271" r:id="rId9"/>
    <p:sldId id="273" r:id="rId10"/>
    <p:sldId id="267" r:id="rId11"/>
    <p:sldId id="268" r:id="rId12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78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026593-2033-417E-AFE4-5F11E5498ABD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2996952"/>
            <a:ext cx="8784976" cy="2363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English texts in Information and Libraries Science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C00000"/>
                </a:solidFill>
              </a:rPr>
              <a:t>Third </a:t>
            </a:r>
            <a:r>
              <a:rPr lang="en-US" sz="4000" dirty="0" smtClean="0">
                <a:solidFill>
                  <a:srgbClr val="C00000"/>
                </a:solidFill>
              </a:rPr>
              <a:t>Stage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5300" dirty="0" smtClean="0">
                <a:solidFill>
                  <a:srgbClr val="C00000"/>
                </a:solidFill>
              </a:rPr>
              <a:t> </a:t>
            </a:r>
            <a:r>
              <a:rPr lang="en-US" sz="5300" dirty="0" smtClean="0">
                <a:solidFill>
                  <a:srgbClr val="C00000"/>
                </a:solidFill>
              </a:rPr>
              <a:t>Second</a:t>
            </a:r>
            <a:r>
              <a:rPr lang="en-US" sz="5300" dirty="0" smtClean="0">
                <a:solidFill>
                  <a:srgbClr val="C00000"/>
                </a:solidFill>
              </a:rPr>
              <a:t> </a:t>
            </a:r>
            <a:r>
              <a:rPr lang="en-US" sz="5300" dirty="0" smtClean="0">
                <a:solidFill>
                  <a:srgbClr val="C00000"/>
                </a:solidFill>
              </a:rPr>
              <a:t>Lecture</a:t>
            </a:r>
            <a:endParaRPr lang="en-US" sz="5300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5589240"/>
            <a:ext cx="7854696" cy="10480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/>
              <a:t>By: Dr. </a:t>
            </a:r>
            <a:r>
              <a:rPr lang="en-US" b="1" dirty="0" err="1" smtClean="0"/>
              <a:t>Boshra</a:t>
            </a:r>
            <a:r>
              <a:rPr lang="en-US" b="1" dirty="0" smtClean="0"/>
              <a:t> F. </a:t>
            </a:r>
            <a:r>
              <a:rPr lang="en-US" b="1" dirty="0" err="1" smtClean="0"/>
              <a:t>Zopon</a:t>
            </a:r>
            <a:r>
              <a:rPr lang="en-US" b="1" dirty="0" smtClean="0"/>
              <a:t> </a:t>
            </a:r>
            <a:r>
              <a:rPr lang="en-US" b="1" dirty="0" err="1" smtClean="0"/>
              <a:t>AL_Bayaty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2016-2017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صورة 3" descr="C:\Users\abrar\Downloads\تنزيل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1008112" cy="94134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عنوان فرعي 2"/>
          <p:cNvSpPr txBox="1">
            <a:spLocks/>
          </p:cNvSpPr>
          <p:nvPr/>
        </p:nvSpPr>
        <p:spPr>
          <a:xfrm>
            <a:off x="0" y="1196752"/>
            <a:ext cx="4392488" cy="720080"/>
          </a:xfrm>
          <a:prstGeom prst="rect">
            <a:avLst/>
          </a:prstGeom>
        </p:spPr>
        <p:txBody>
          <a:bodyPr vert="horz" lIns="0" rIns="18288">
            <a:normAutofit fontScale="55000" lnSpcReduction="2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College of Arts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600" b="1" dirty="0" smtClean="0"/>
              <a:t>Information and Libraries department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Any Questions</a:t>
            </a:r>
            <a:r>
              <a:rPr lang="en-US" sz="150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15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6021287"/>
          </a:xfrm>
          <a:prstGeom prst="rect">
            <a:avLst/>
          </a:prstGeom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Thank you &amp;</a:t>
            </a:r>
          </a:p>
          <a:p>
            <a:pPr>
              <a:buNone/>
            </a:pPr>
            <a:endParaRPr lang="en-US" sz="7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                     </a:t>
            </a:r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                    All the best</a:t>
            </a:r>
          </a:p>
          <a:p>
            <a:pPr>
              <a:buNone/>
            </a:pP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https://books.google.iq/books/content?id=f9WH9soOBrUC&amp;pg=PP1&amp;img=1&amp;zoom=3&amp;hl=en&amp;sig=ACfU3U1iTW60O4bgOF4mPRnuvWDwHa5jkA&amp;w=1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4664"/>
            <a:ext cx="4663628" cy="6211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https://books.google.iq/books/content?id=f9WH9soOBrUC&amp;pg=PR3&amp;img=1&amp;zoom=3&amp;hl=en&amp;sig=ACfU3U2jnXt35Px5JqWQqWpW2mlrTw12Fg&amp;w=1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908720"/>
            <a:ext cx="5112568" cy="5435799"/>
          </a:xfrm>
          <a:prstGeom prst="rect">
            <a:avLst/>
          </a:prstGeom>
          <a:noFill/>
        </p:spPr>
      </p:pic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971600" y="5805264"/>
          <a:ext cx="6408712" cy="822960"/>
        </p:xfrm>
        <a:graphic>
          <a:graphicData uri="http://schemas.openxmlformats.org/drawingml/2006/table">
            <a:tbl>
              <a:tblPr/>
              <a:tblGrid>
                <a:gridCol w="3204356"/>
                <a:gridCol w="3204356"/>
              </a:tblGrid>
              <a:tr h="202312">
                <a:tc>
                  <a:txBody>
                    <a:bodyPr/>
                    <a:lstStyle/>
                    <a:p>
                      <a:r>
                        <a:rPr lang="en-US" dirty="0"/>
                        <a:t>Type: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Book; English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24">
                <a:tc>
                  <a:txBody>
                    <a:bodyPr/>
                    <a:lstStyle/>
                    <a:p>
                      <a:r>
                        <a:rPr lang="en-US" dirty="0"/>
                        <a:t>Publisher: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Westport, Conn. [</a:t>
                      </a:r>
                      <a:r>
                        <a:rPr lang="en-US" dirty="0" err="1"/>
                        <a:t>u.a</a:t>
                      </a:r>
                      <a:r>
                        <a:rPr lang="en-US" dirty="0"/>
                        <a:t>.] Libraries Unlimited 2004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Archives</a:t>
            </a:r>
          </a:p>
          <a:p>
            <a:pPr algn="just">
              <a:buNone/>
            </a:pPr>
            <a:r>
              <a:rPr lang="en-US" dirty="0" smtClean="0"/>
              <a:t>		An organized collection of the noncurrent records of the activities of a business, government, organization, information, or other corporate body, or the personal papers of one or more individuals, families, or groups, retained permanently (or for a designated or indeterminate period of time.</a:t>
            </a:r>
          </a:p>
          <a:p>
            <a:pPr algn="just">
              <a:buNone/>
            </a:pPr>
            <a:r>
              <a:rPr lang="en-US" dirty="0" smtClean="0"/>
              <a:t>		by their originator or a successor for their permanent historical, informational, evidential, legal, administrative, or monetary value, usually in a repository managed and maintained by a trained archivist.</a:t>
            </a:r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95536" y="764704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1. Archives Definition</a:t>
            </a:r>
          </a:p>
          <a:p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1095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+mn-lt"/>
              </a:rPr>
              <a:t>2. Archival Value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49631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Many Software &amp; Websites can help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Goggle Translate</a:t>
            </a:r>
          </a:p>
          <a:p>
            <a:endParaRPr lang="en-US" dirty="0" smtClean="0"/>
          </a:p>
          <a:p>
            <a:r>
              <a:rPr lang="en-US" dirty="0" smtClean="0"/>
              <a:t>Text – to- Speech Master, which is available on the internet.</a:t>
            </a:r>
          </a:p>
          <a:p>
            <a:endParaRPr lang="en-US" dirty="0" smtClean="0"/>
          </a:p>
          <a:p>
            <a:r>
              <a:rPr lang="en-US" dirty="0" smtClean="0"/>
              <a:t>Golden Al-</a:t>
            </a:r>
            <a:r>
              <a:rPr lang="en-US" dirty="0" err="1" smtClean="0"/>
              <a:t>wafi</a:t>
            </a:r>
            <a:r>
              <a:rPr lang="en-US" dirty="0" smtClean="0"/>
              <a:t> Translator, and so 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68760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ترجمة بعض الكلمات الصعبة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The translation of some difficult words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08912" cy="3841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26846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معناها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Organized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منظمة أو مرتبة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مجموعة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noncurrent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غير متداولة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السجلات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 of a business,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أنشطة الأعمال،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government,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حكومة،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organization,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منظمة،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information,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معلومات،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68760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ترجمة بعض الكلمات الصعبة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The translation of some difficult words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67544" y="1988844"/>
          <a:ext cx="8229600" cy="428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معناها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other corporate body,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أو الهيئة الاعتبارية الأخرى،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or the personal papers of one or more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أو أوراق شخصية واحدة أو أكثر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Individuals,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الأفراد,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families,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  العائلات،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groups,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أو جماعات،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احتفظ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permanently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  بشكل دائم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for a designated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 أو محدد</a:t>
                      </a:r>
                      <a:r>
                        <a:rPr lang="ar-SA" baseline="0" dirty="0" smtClean="0"/>
                        <a:t> او معين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indeterminate period of time.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أو مدة غير محددة من الوقت.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68760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ترجمة بعض الكلمات الصعبة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The translation of some difficult words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395536" y="1988844"/>
          <a:ext cx="8301608" cy="342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/>
                <a:gridCol w="4114800"/>
              </a:tblGrid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معناها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Archival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القيمة الارشيفية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Administrative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القيمة</a:t>
                      </a:r>
                      <a:r>
                        <a:rPr lang="ar-SA" baseline="0" dirty="0" smtClean="0"/>
                        <a:t> الادارية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Utility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فائدة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تسيير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affairs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الشؤون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Evidential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القيمة</a:t>
                      </a:r>
                      <a:r>
                        <a:rPr lang="ar-SA" baseline="0" dirty="0" smtClean="0"/>
                        <a:t> </a:t>
                      </a:r>
                      <a:r>
                        <a:rPr lang="ar-SA" baseline="0" dirty="0" err="1" smtClean="0"/>
                        <a:t>الاثباتية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القرار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</TotalTime>
  <Words>217</Words>
  <Application>Microsoft Office PowerPoint</Application>
  <PresentationFormat>عرض على الشاشة (3:4)‏</PresentationFormat>
  <Paragraphs>85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   English texts in Information and Libraries Science  Third Stage  Second Lecture</vt:lpstr>
      <vt:lpstr>الشريحة 2</vt:lpstr>
      <vt:lpstr>الشريحة 3</vt:lpstr>
      <vt:lpstr>الشريحة 4</vt:lpstr>
      <vt:lpstr>2. Archival Value</vt:lpstr>
      <vt:lpstr>Many Software &amp; Websites can help</vt:lpstr>
      <vt:lpstr>ترجمة بعض الكلمات الصعبة  The translation of some difficult words</vt:lpstr>
      <vt:lpstr>ترجمة بعض الكلمات الصعبة  The translation of some difficult words</vt:lpstr>
      <vt:lpstr>ترجمة بعض الكلمات الصعبة  The translation of some difficult words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text in Information and Libraries</dc:title>
  <dc:creator>Boshra Al_bayaty</dc:creator>
  <cp:lastModifiedBy>Boshra Al_bayaty</cp:lastModifiedBy>
  <cp:revision>57</cp:revision>
  <dcterms:created xsi:type="dcterms:W3CDTF">2016-10-10T00:39:14Z</dcterms:created>
  <dcterms:modified xsi:type="dcterms:W3CDTF">2017-04-07T10:59:11Z</dcterms:modified>
</cp:coreProperties>
</file>