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1"/>
  </p:sldMasterIdLst>
  <p:notesMasterIdLst>
    <p:notesMasterId r:id="rId13"/>
  </p:notesMasterIdLst>
  <p:handoutMasterIdLst>
    <p:handoutMasterId r:id="rId14"/>
  </p:handoutMasterIdLst>
  <p:sldIdLst>
    <p:sldId id="256" r:id="rId2"/>
    <p:sldId id="258" r:id="rId3"/>
    <p:sldId id="262" r:id="rId4"/>
    <p:sldId id="263" r:id="rId5"/>
    <p:sldId id="264" r:id="rId6"/>
    <p:sldId id="272" r:id="rId7"/>
    <p:sldId id="273" r:id="rId8"/>
    <p:sldId id="267" r:id="rId9"/>
    <p:sldId id="268" r:id="rId10"/>
    <p:sldId id="269" r:id="rId11"/>
    <p:sldId id="261" r:id="rId1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33CCCC"/>
    <a:srgbClr val="00CCFF"/>
    <a:srgbClr val="00FFFF"/>
    <a:srgbClr val="000000"/>
    <a:srgbClr val="009999"/>
    <a:srgbClr val="9933FF"/>
    <a:srgbClr val="B2F0E0"/>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9" autoAdjust="0"/>
    <p:restoredTop sz="94343" autoAdjust="0"/>
  </p:normalViewPr>
  <p:slideViewPr>
    <p:cSldViewPr snapToGrid="0">
      <p:cViewPr varScale="1">
        <p:scale>
          <a:sx n="48" d="100"/>
          <a:sy n="48" d="100"/>
        </p:scale>
        <p:origin x="2280" y="72"/>
      </p:cViewPr>
      <p:guideLst/>
    </p:cSldViewPr>
  </p:slideViewPr>
  <p:outlineViewPr>
    <p:cViewPr>
      <p:scale>
        <a:sx n="33" d="100"/>
        <a:sy n="33" d="100"/>
      </p:scale>
      <p:origin x="0" y="-126"/>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49FA92-2F1A-456B-AAE7-C3D09202EE36}" type="doc">
      <dgm:prSet loTypeId="urn:microsoft.com/office/officeart/2005/8/layout/radial2" loCatId="relationship" qsTypeId="urn:microsoft.com/office/officeart/2005/8/quickstyle/simple3" qsCatId="simple" csTypeId="urn:microsoft.com/office/officeart/2005/8/colors/colorful1" csCatId="colorful" phldr="1"/>
      <dgm:spPr/>
      <dgm:t>
        <a:bodyPr/>
        <a:lstStyle/>
        <a:p>
          <a:endParaRPr lang="en-US"/>
        </a:p>
      </dgm:t>
    </dgm:pt>
    <dgm:pt modelId="{EE1A2A37-C6FC-4060-BB95-091ABEA1C170}">
      <dgm:prSet phldrT="[Text]" custT="1"/>
      <dgm:spPr/>
      <dgm:t>
        <a:bodyPr/>
        <a:lstStyle/>
        <a:p>
          <a:r>
            <a:rPr lang="en-US" sz="1100" dirty="0" smtClean="0">
              <a:latin typeface="Garamond" panose="02020404030301010803" pitchFamily="18" charset="0"/>
            </a:rPr>
            <a:t>Auxiliary</a:t>
          </a:r>
          <a:endParaRPr lang="en-US" sz="1100" dirty="0">
            <a:latin typeface="Garamond" panose="02020404030301010803" pitchFamily="18" charset="0"/>
          </a:endParaRPr>
        </a:p>
      </dgm:t>
    </dgm:pt>
    <dgm:pt modelId="{AB73B5C0-F63D-40B6-A0F6-22993FAEF128}" type="parTrans" cxnId="{5E6D4A10-D502-43F7-AFBF-89A98306B07F}">
      <dgm:prSet/>
      <dgm:spPr/>
      <dgm:t>
        <a:bodyPr/>
        <a:lstStyle/>
        <a:p>
          <a:endParaRPr lang="en-US" sz="1400">
            <a:solidFill>
              <a:schemeClr val="tx1"/>
            </a:solidFill>
            <a:latin typeface="Garamond" panose="02020404030301010803" pitchFamily="18" charset="0"/>
          </a:endParaRPr>
        </a:p>
      </dgm:t>
    </dgm:pt>
    <dgm:pt modelId="{72070001-A888-410B-B1A7-71ED7D8AA039}" type="sibTrans" cxnId="{5E6D4A10-D502-43F7-AFBF-89A98306B07F}">
      <dgm:prSet/>
      <dgm:spPr/>
      <dgm:t>
        <a:bodyPr/>
        <a:lstStyle/>
        <a:p>
          <a:endParaRPr lang="en-US" sz="1400">
            <a:solidFill>
              <a:schemeClr val="tx1"/>
            </a:solidFill>
            <a:latin typeface="Garamond" panose="02020404030301010803" pitchFamily="18" charset="0"/>
          </a:endParaRPr>
        </a:p>
      </dgm:t>
    </dgm:pt>
    <dgm:pt modelId="{DAD4A091-F356-4A9E-8775-3A61684624ED}">
      <dgm:prSet phldrT="[Text]" custT="1"/>
      <dgm:spPr/>
      <dgm:t>
        <a:bodyPr/>
        <a:lstStyle/>
        <a:p>
          <a:r>
            <a:rPr lang="en-US" sz="1400" dirty="0" smtClean="0">
              <a:solidFill>
                <a:schemeClr val="tx1"/>
              </a:solidFill>
              <a:latin typeface="Garamond" panose="02020404030301010803" pitchFamily="18" charset="0"/>
            </a:rPr>
            <a:t>Be</a:t>
          </a:r>
          <a:endParaRPr lang="en-US" sz="1400" dirty="0">
            <a:solidFill>
              <a:schemeClr val="tx1"/>
            </a:solidFill>
            <a:latin typeface="Garamond" panose="02020404030301010803" pitchFamily="18" charset="0"/>
          </a:endParaRPr>
        </a:p>
      </dgm:t>
    </dgm:pt>
    <dgm:pt modelId="{E78EBEC5-C352-48F6-8ECD-EC20269E93ED}" type="parTrans" cxnId="{A691D0B4-89E6-4B8E-9D87-8FE9BF5273B7}">
      <dgm:prSet/>
      <dgm:spPr/>
      <dgm:t>
        <a:bodyPr/>
        <a:lstStyle/>
        <a:p>
          <a:endParaRPr lang="en-US" sz="1400">
            <a:solidFill>
              <a:schemeClr val="tx1"/>
            </a:solidFill>
            <a:latin typeface="Garamond" panose="02020404030301010803" pitchFamily="18" charset="0"/>
          </a:endParaRPr>
        </a:p>
      </dgm:t>
    </dgm:pt>
    <dgm:pt modelId="{B24F1BCF-1623-42D7-9435-BCA06191AD97}" type="sibTrans" cxnId="{A691D0B4-89E6-4B8E-9D87-8FE9BF5273B7}">
      <dgm:prSet/>
      <dgm:spPr/>
      <dgm:t>
        <a:bodyPr/>
        <a:lstStyle/>
        <a:p>
          <a:endParaRPr lang="en-US" sz="1400">
            <a:solidFill>
              <a:schemeClr val="tx1"/>
            </a:solidFill>
            <a:latin typeface="Garamond" panose="02020404030301010803" pitchFamily="18" charset="0"/>
          </a:endParaRPr>
        </a:p>
      </dgm:t>
    </dgm:pt>
    <dgm:pt modelId="{B4323F1D-18F1-4EE1-A3D5-3F59F5A4891B}">
      <dgm:prSet phldrT="[Text]" custT="1"/>
      <dgm:spPr/>
      <dgm:t>
        <a:bodyPr/>
        <a:lstStyle/>
        <a:p>
          <a:r>
            <a:rPr lang="en-US" sz="1400" dirty="0" smtClean="0">
              <a:solidFill>
                <a:schemeClr val="tx1"/>
              </a:solidFill>
              <a:latin typeface="Garamond" panose="02020404030301010803" pitchFamily="18" charset="0"/>
            </a:rPr>
            <a:t>Do</a:t>
          </a:r>
          <a:endParaRPr lang="en-US" sz="1400" dirty="0">
            <a:solidFill>
              <a:schemeClr val="tx1"/>
            </a:solidFill>
            <a:latin typeface="Garamond" panose="02020404030301010803" pitchFamily="18" charset="0"/>
          </a:endParaRPr>
        </a:p>
      </dgm:t>
    </dgm:pt>
    <dgm:pt modelId="{0ED0EEAA-FF38-48A1-A3C6-EB228B88772C}" type="parTrans" cxnId="{FD3E9193-B337-4019-8379-62147AB57B46}">
      <dgm:prSet/>
      <dgm:spPr/>
      <dgm:t>
        <a:bodyPr/>
        <a:lstStyle/>
        <a:p>
          <a:endParaRPr lang="en-US" sz="1400">
            <a:solidFill>
              <a:schemeClr val="tx1"/>
            </a:solidFill>
            <a:latin typeface="Garamond" panose="02020404030301010803" pitchFamily="18" charset="0"/>
          </a:endParaRPr>
        </a:p>
      </dgm:t>
    </dgm:pt>
    <dgm:pt modelId="{4C381700-0111-4785-A827-1A9E8934CFEF}" type="sibTrans" cxnId="{FD3E9193-B337-4019-8379-62147AB57B46}">
      <dgm:prSet/>
      <dgm:spPr/>
      <dgm:t>
        <a:bodyPr/>
        <a:lstStyle/>
        <a:p>
          <a:endParaRPr lang="en-US" sz="1400">
            <a:solidFill>
              <a:schemeClr val="tx1"/>
            </a:solidFill>
            <a:latin typeface="Garamond" panose="02020404030301010803" pitchFamily="18" charset="0"/>
          </a:endParaRPr>
        </a:p>
      </dgm:t>
    </dgm:pt>
    <dgm:pt modelId="{33563CA0-2A92-427C-B724-825AE4915DCC}">
      <dgm:prSet phldrT="[Text]" custT="1"/>
      <dgm:spPr/>
      <dgm:t>
        <a:bodyPr/>
        <a:lstStyle/>
        <a:p>
          <a:r>
            <a:rPr lang="en-US" sz="1400" dirty="0" smtClean="0">
              <a:solidFill>
                <a:schemeClr val="tx1"/>
              </a:solidFill>
              <a:latin typeface="Garamond" panose="02020404030301010803" pitchFamily="18" charset="0"/>
            </a:rPr>
            <a:t>Modal</a:t>
          </a:r>
          <a:endParaRPr lang="en-US" sz="1400" dirty="0">
            <a:solidFill>
              <a:schemeClr val="tx1"/>
            </a:solidFill>
            <a:latin typeface="Garamond" panose="02020404030301010803" pitchFamily="18" charset="0"/>
          </a:endParaRPr>
        </a:p>
      </dgm:t>
    </dgm:pt>
    <dgm:pt modelId="{0C6DF3D0-1472-4AC7-B113-67BCC9873933}" type="parTrans" cxnId="{84A74B5E-9990-4ADD-99AF-0B63EACDA7CB}">
      <dgm:prSet/>
      <dgm:spPr/>
      <dgm:t>
        <a:bodyPr/>
        <a:lstStyle/>
        <a:p>
          <a:endParaRPr lang="en-US" sz="1400">
            <a:solidFill>
              <a:schemeClr val="tx1"/>
            </a:solidFill>
            <a:latin typeface="Garamond" panose="02020404030301010803" pitchFamily="18" charset="0"/>
          </a:endParaRPr>
        </a:p>
      </dgm:t>
    </dgm:pt>
    <dgm:pt modelId="{1C5C1A6A-0EA0-49F0-83CC-93E5B7C6F231}" type="sibTrans" cxnId="{84A74B5E-9990-4ADD-99AF-0B63EACDA7CB}">
      <dgm:prSet/>
      <dgm:spPr/>
      <dgm:t>
        <a:bodyPr/>
        <a:lstStyle/>
        <a:p>
          <a:endParaRPr lang="en-US" sz="1400">
            <a:solidFill>
              <a:schemeClr val="tx1"/>
            </a:solidFill>
            <a:latin typeface="Garamond" panose="02020404030301010803" pitchFamily="18" charset="0"/>
          </a:endParaRPr>
        </a:p>
      </dgm:t>
    </dgm:pt>
    <dgm:pt modelId="{E7CEEE0C-7F9F-43F9-8408-11F797421EF4}">
      <dgm:prSet phldrT="[Text]" custT="1"/>
      <dgm:spPr/>
      <dgm:t>
        <a:bodyPr/>
        <a:lstStyle/>
        <a:p>
          <a:r>
            <a:rPr lang="en-US" sz="1400" dirty="0" smtClean="0">
              <a:solidFill>
                <a:schemeClr val="tx1"/>
              </a:solidFill>
              <a:latin typeface="Garamond" panose="02020404030301010803" pitchFamily="18" charset="0"/>
            </a:rPr>
            <a:t>Can</a:t>
          </a:r>
          <a:endParaRPr lang="en-US" sz="1400" dirty="0">
            <a:solidFill>
              <a:schemeClr val="tx1"/>
            </a:solidFill>
            <a:latin typeface="Garamond" panose="02020404030301010803" pitchFamily="18" charset="0"/>
          </a:endParaRPr>
        </a:p>
      </dgm:t>
    </dgm:pt>
    <dgm:pt modelId="{76636771-E8E9-499B-A1DF-145E7DFD9F0F}" type="parTrans" cxnId="{09ADFD1A-EA3C-49F7-AC98-787A0A126EA5}">
      <dgm:prSet/>
      <dgm:spPr/>
      <dgm:t>
        <a:bodyPr/>
        <a:lstStyle/>
        <a:p>
          <a:endParaRPr lang="en-US" sz="1400">
            <a:solidFill>
              <a:schemeClr val="tx1"/>
            </a:solidFill>
            <a:latin typeface="Garamond" panose="02020404030301010803" pitchFamily="18" charset="0"/>
          </a:endParaRPr>
        </a:p>
      </dgm:t>
    </dgm:pt>
    <dgm:pt modelId="{5CA72531-F3B8-4AF7-8273-F69F7E545209}" type="sibTrans" cxnId="{09ADFD1A-EA3C-49F7-AC98-787A0A126EA5}">
      <dgm:prSet/>
      <dgm:spPr/>
      <dgm:t>
        <a:bodyPr/>
        <a:lstStyle/>
        <a:p>
          <a:endParaRPr lang="en-US" sz="1400">
            <a:solidFill>
              <a:schemeClr val="tx1"/>
            </a:solidFill>
            <a:latin typeface="Garamond" panose="02020404030301010803" pitchFamily="18" charset="0"/>
          </a:endParaRPr>
        </a:p>
      </dgm:t>
    </dgm:pt>
    <dgm:pt modelId="{91C6DA3B-3F07-4E25-8570-9A644917D060}">
      <dgm:prSet phldrT="[Text]" custT="1"/>
      <dgm:spPr/>
      <dgm:t>
        <a:bodyPr/>
        <a:lstStyle/>
        <a:p>
          <a:r>
            <a:rPr lang="en-US" sz="1400" dirty="0" smtClean="0">
              <a:solidFill>
                <a:schemeClr val="tx1"/>
              </a:solidFill>
              <a:latin typeface="Garamond" panose="02020404030301010803" pitchFamily="18" charset="0"/>
            </a:rPr>
            <a:t>Must</a:t>
          </a:r>
          <a:endParaRPr lang="en-US" sz="1400" dirty="0">
            <a:solidFill>
              <a:schemeClr val="tx1"/>
            </a:solidFill>
            <a:latin typeface="Garamond" panose="02020404030301010803" pitchFamily="18" charset="0"/>
          </a:endParaRPr>
        </a:p>
      </dgm:t>
    </dgm:pt>
    <dgm:pt modelId="{392847A7-6B95-40CF-BA0A-0B5B556E8933}" type="parTrans" cxnId="{DC37EDA2-B67A-42CB-9CC7-ECAAA212FC33}">
      <dgm:prSet/>
      <dgm:spPr/>
      <dgm:t>
        <a:bodyPr/>
        <a:lstStyle/>
        <a:p>
          <a:endParaRPr lang="en-US" sz="1400">
            <a:solidFill>
              <a:schemeClr val="tx1"/>
            </a:solidFill>
            <a:latin typeface="Garamond" panose="02020404030301010803" pitchFamily="18" charset="0"/>
          </a:endParaRPr>
        </a:p>
      </dgm:t>
    </dgm:pt>
    <dgm:pt modelId="{6CD69057-EC5B-416B-ADFF-3FD52C418B24}" type="sibTrans" cxnId="{DC37EDA2-B67A-42CB-9CC7-ECAAA212FC33}">
      <dgm:prSet/>
      <dgm:spPr/>
      <dgm:t>
        <a:bodyPr/>
        <a:lstStyle/>
        <a:p>
          <a:endParaRPr lang="en-US" sz="1400">
            <a:solidFill>
              <a:schemeClr val="tx1"/>
            </a:solidFill>
            <a:latin typeface="Garamond" panose="02020404030301010803" pitchFamily="18" charset="0"/>
          </a:endParaRPr>
        </a:p>
      </dgm:t>
    </dgm:pt>
    <dgm:pt modelId="{FA958A75-1DC4-4643-B812-7590CB382A4A}">
      <dgm:prSet phldrT="[Text]" custT="1"/>
      <dgm:spPr/>
      <dgm:t>
        <a:bodyPr/>
        <a:lstStyle/>
        <a:p>
          <a:r>
            <a:rPr lang="en-US" sz="1400" dirty="0" smtClean="0">
              <a:solidFill>
                <a:schemeClr val="tx1"/>
              </a:solidFill>
              <a:latin typeface="Garamond" panose="02020404030301010803" pitchFamily="18" charset="0"/>
            </a:rPr>
            <a:t>Full</a:t>
          </a:r>
          <a:endParaRPr lang="en-US" sz="1400" dirty="0">
            <a:solidFill>
              <a:schemeClr val="tx1"/>
            </a:solidFill>
            <a:latin typeface="Garamond" panose="02020404030301010803" pitchFamily="18" charset="0"/>
          </a:endParaRPr>
        </a:p>
      </dgm:t>
    </dgm:pt>
    <dgm:pt modelId="{12C64008-9E96-4EEB-89E7-4F8FE02FEA8B}" type="parTrans" cxnId="{532C070A-114F-49AC-8A2A-6E1A527ECBA8}">
      <dgm:prSet/>
      <dgm:spPr/>
      <dgm:t>
        <a:bodyPr/>
        <a:lstStyle/>
        <a:p>
          <a:endParaRPr lang="en-US" sz="1400">
            <a:solidFill>
              <a:schemeClr val="tx1"/>
            </a:solidFill>
            <a:latin typeface="Garamond" panose="02020404030301010803" pitchFamily="18" charset="0"/>
          </a:endParaRPr>
        </a:p>
      </dgm:t>
    </dgm:pt>
    <dgm:pt modelId="{D0A081E2-68CD-4587-8F7F-81C8F3900C64}" type="sibTrans" cxnId="{532C070A-114F-49AC-8A2A-6E1A527ECBA8}">
      <dgm:prSet/>
      <dgm:spPr/>
      <dgm:t>
        <a:bodyPr/>
        <a:lstStyle/>
        <a:p>
          <a:endParaRPr lang="en-US" sz="1400">
            <a:solidFill>
              <a:schemeClr val="tx1"/>
            </a:solidFill>
            <a:latin typeface="Garamond" panose="02020404030301010803" pitchFamily="18" charset="0"/>
          </a:endParaRPr>
        </a:p>
      </dgm:t>
    </dgm:pt>
    <dgm:pt modelId="{097A90A4-C05E-4584-8A21-E6DEB49D833F}">
      <dgm:prSet phldrT="[Text]" custT="1"/>
      <dgm:spPr/>
      <dgm:t>
        <a:bodyPr/>
        <a:lstStyle/>
        <a:p>
          <a:r>
            <a:rPr lang="en-US" sz="1400" dirty="0" smtClean="0">
              <a:solidFill>
                <a:schemeClr val="tx1"/>
              </a:solidFill>
              <a:latin typeface="Garamond" panose="02020404030301010803" pitchFamily="18" charset="0"/>
            </a:rPr>
            <a:t>All the other verbs in the language  Examples: run, walk, eat, love, go, talk, write</a:t>
          </a:r>
          <a:endParaRPr lang="en-US" sz="1400" dirty="0">
            <a:solidFill>
              <a:schemeClr val="tx1"/>
            </a:solidFill>
            <a:latin typeface="Garamond" panose="02020404030301010803" pitchFamily="18" charset="0"/>
          </a:endParaRPr>
        </a:p>
      </dgm:t>
    </dgm:pt>
    <dgm:pt modelId="{2D442FB6-3614-4CEB-BEDF-867310DBEB55}" type="parTrans" cxnId="{63FBA975-D780-4490-801D-60D1196BE5D0}">
      <dgm:prSet/>
      <dgm:spPr/>
      <dgm:t>
        <a:bodyPr/>
        <a:lstStyle/>
        <a:p>
          <a:endParaRPr lang="en-US" sz="1400">
            <a:solidFill>
              <a:schemeClr val="tx1"/>
            </a:solidFill>
            <a:latin typeface="Garamond" panose="02020404030301010803" pitchFamily="18" charset="0"/>
          </a:endParaRPr>
        </a:p>
      </dgm:t>
    </dgm:pt>
    <dgm:pt modelId="{333BE7A5-8EEA-4E76-99DE-19CA7BE5560F}" type="sibTrans" cxnId="{63FBA975-D780-4490-801D-60D1196BE5D0}">
      <dgm:prSet/>
      <dgm:spPr/>
      <dgm:t>
        <a:bodyPr/>
        <a:lstStyle/>
        <a:p>
          <a:endParaRPr lang="en-US" sz="1400">
            <a:solidFill>
              <a:schemeClr val="tx1"/>
            </a:solidFill>
            <a:latin typeface="Garamond" panose="02020404030301010803" pitchFamily="18" charset="0"/>
          </a:endParaRPr>
        </a:p>
      </dgm:t>
    </dgm:pt>
    <dgm:pt modelId="{87CD9AA7-4421-425A-A5A1-1F7FE33316E9}">
      <dgm:prSet phldrT="[Text]" custT="1"/>
      <dgm:spPr/>
      <dgm:t>
        <a:bodyPr/>
        <a:lstStyle/>
        <a:p>
          <a:r>
            <a:rPr lang="en-US" sz="1400" dirty="0" smtClean="0">
              <a:solidFill>
                <a:schemeClr val="tx1"/>
              </a:solidFill>
              <a:latin typeface="Garamond" panose="02020404030301010803" pitchFamily="18" charset="0"/>
            </a:rPr>
            <a:t>Have</a:t>
          </a:r>
          <a:endParaRPr lang="en-US" sz="1400" dirty="0">
            <a:solidFill>
              <a:schemeClr val="tx1"/>
            </a:solidFill>
            <a:latin typeface="Garamond" panose="02020404030301010803" pitchFamily="18" charset="0"/>
          </a:endParaRPr>
        </a:p>
      </dgm:t>
    </dgm:pt>
    <dgm:pt modelId="{4F57C0A1-5FE8-42B8-862A-7E5E5E47E10E}" type="parTrans" cxnId="{D890118E-B325-4A00-B203-F0B43B1321B0}">
      <dgm:prSet/>
      <dgm:spPr/>
      <dgm:t>
        <a:bodyPr/>
        <a:lstStyle/>
        <a:p>
          <a:endParaRPr lang="en-US" sz="1400">
            <a:solidFill>
              <a:schemeClr val="tx1"/>
            </a:solidFill>
            <a:latin typeface="Garamond" panose="02020404030301010803" pitchFamily="18" charset="0"/>
          </a:endParaRPr>
        </a:p>
      </dgm:t>
    </dgm:pt>
    <dgm:pt modelId="{48A3DA20-3B97-4F8B-8054-AEC337BBBDE4}" type="sibTrans" cxnId="{D890118E-B325-4A00-B203-F0B43B1321B0}">
      <dgm:prSet/>
      <dgm:spPr/>
      <dgm:t>
        <a:bodyPr/>
        <a:lstStyle/>
        <a:p>
          <a:endParaRPr lang="en-US" sz="1400">
            <a:solidFill>
              <a:schemeClr val="tx1"/>
            </a:solidFill>
            <a:latin typeface="Garamond" panose="02020404030301010803" pitchFamily="18" charset="0"/>
          </a:endParaRPr>
        </a:p>
      </dgm:t>
    </dgm:pt>
    <dgm:pt modelId="{206E17A3-D590-4EE1-81BC-C0786E56B39C}">
      <dgm:prSet phldrT="[Text]" custT="1"/>
      <dgm:spPr/>
      <dgm:t>
        <a:bodyPr/>
        <a:lstStyle/>
        <a:p>
          <a:r>
            <a:rPr lang="en-US" sz="1400" dirty="0" smtClean="0">
              <a:solidFill>
                <a:schemeClr val="tx1"/>
              </a:solidFill>
              <a:latin typeface="Garamond" panose="02020404030301010803" pitchFamily="18" charset="0"/>
            </a:rPr>
            <a:t>May</a:t>
          </a:r>
          <a:endParaRPr lang="en-US" sz="1400" dirty="0">
            <a:solidFill>
              <a:schemeClr val="tx1"/>
            </a:solidFill>
            <a:latin typeface="Garamond" panose="02020404030301010803" pitchFamily="18" charset="0"/>
          </a:endParaRPr>
        </a:p>
      </dgm:t>
    </dgm:pt>
    <dgm:pt modelId="{60114070-8090-450D-AC33-11540F0A717F}" type="parTrans" cxnId="{88DD6739-4FA1-436F-86D3-D311CFA7FD5A}">
      <dgm:prSet/>
      <dgm:spPr/>
      <dgm:t>
        <a:bodyPr/>
        <a:lstStyle/>
        <a:p>
          <a:endParaRPr lang="en-US" sz="1400">
            <a:solidFill>
              <a:schemeClr val="tx1"/>
            </a:solidFill>
            <a:latin typeface="Garamond" panose="02020404030301010803" pitchFamily="18" charset="0"/>
          </a:endParaRPr>
        </a:p>
      </dgm:t>
    </dgm:pt>
    <dgm:pt modelId="{1CE7DAA0-E0E5-46A6-B3E1-5F3B0FF2C726}" type="sibTrans" cxnId="{88DD6739-4FA1-436F-86D3-D311CFA7FD5A}">
      <dgm:prSet/>
      <dgm:spPr/>
      <dgm:t>
        <a:bodyPr/>
        <a:lstStyle/>
        <a:p>
          <a:endParaRPr lang="en-US" sz="1400">
            <a:solidFill>
              <a:schemeClr val="tx1"/>
            </a:solidFill>
            <a:latin typeface="Garamond" panose="02020404030301010803" pitchFamily="18" charset="0"/>
          </a:endParaRPr>
        </a:p>
      </dgm:t>
    </dgm:pt>
    <dgm:pt modelId="{7AC827C9-9058-462E-9CFF-972746F9A152}">
      <dgm:prSet phldrT="[Text]" custT="1"/>
      <dgm:spPr/>
      <dgm:t>
        <a:bodyPr/>
        <a:lstStyle/>
        <a:p>
          <a:r>
            <a:rPr lang="en-US" sz="1400" dirty="0" smtClean="0">
              <a:solidFill>
                <a:schemeClr val="tx1"/>
              </a:solidFill>
              <a:latin typeface="Garamond" panose="02020404030301010803" pitchFamily="18" charset="0"/>
            </a:rPr>
            <a:t>Will</a:t>
          </a:r>
          <a:endParaRPr lang="en-US" sz="1400" dirty="0">
            <a:solidFill>
              <a:schemeClr val="tx1"/>
            </a:solidFill>
            <a:latin typeface="Garamond" panose="02020404030301010803" pitchFamily="18" charset="0"/>
          </a:endParaRPr>
        </a:p>
      </dgm:t>
    </dgm:pt>
    <dgm:pt modelId="{89740B65-4C33-4A81-8E6B-98C45B234694}" type="parTrans" cxnId="{7FA79EC0-BF6B-4E49-AC6E-3142B97265F9}">
      <dgm:prSet/>
      <dgm:spPr/>
      <dgm:t>
        <a:bodyPr/>
        <a:lstStyle/>
        <a:p>
          <a:endParaRPr lang="en-US" sz="1400">
            <a:solidFill>
              <a:schemeClr val="tx1"/>
            </a:solidFill>
            <a:latin typeface="Garamond" panose="02020404030301010803" pitchFamily="18" charset="0"/>
          </a:endParaRPr>
        </a:p>
      </dgm:t>
    </dgm:pt>
    <dgm:pt modelId="{2C1FF0DD-9B99-4FC3-A3E7-105CBBB9AF3B}" type="sibTrans" cxnId="{7FA79EC0-BF6B-4E49-AC6E-3142B97265F9}">
      <dgm:prSet/>
      <dgm:spPr/>
      <dgm:t>
        <a:bodyPr/>
        <a:lstStyle/>
        <a:p>
          <a:endParaRPr lang="en-US" sz="1400">
            <a:solidFill>
              <a:schemeClr val="tx1"/>
            </a:solidFill>
            <a:latin typeface="Garamond" panose="02020404030301010803" pitchFamily="18" charset="0"/>
          </a:endParaRPr>
        </a:p>
      </dgm:t>
    </dgm:pt>
    <dgm:pt modelId="{30D4E33C-3C94-41BC-B378-E64CEBDFCC3E}">
      <dgm:prSet phldrT="[Text]" custT="1"/>
      <dgm:spPr/>
      <dgm:t>
        <a:bodyPr/>
        <a:lstStyle/>
        <a:p>
          <a:r>
            <a:rPr lang="en-US" sz="1400" dirty="0" smtClean="0">
              <a:solidFill>
                <a:schemeClr val="tx1"/>
              </a:solidFill>
              <a:latin typeface="Garamond" panose="02020404030301010803" pitchFamily="18" charset="0"/>
            </a:rPr>
            <a:t>Shall</a:t>
          </a:r>
          <a:endParaRPr lang="en-US" sz="1400" dirty="0">
            <a:solidFill>
              <a:schemeClr val="tx1"/>
            </a:solidFill>
            <a:latin typeface="Garamond" panose="02020404030301010803" pitchFamily="18" charset="0"/>
          </a:endParaRPr>
        </a:p>
      </dgm:t>
    </dgm:pt>
    <dgm:pt modelId="{5AF1CB7E-7927-42F0-A808-B1A4CC16DCB3}" type="parTrans" cxnId="{6A56B7BB-7B18-4873-9FAF-26EE39CEC4DA}">
      <dgm:prSet/>
      <dgm:spPr/>
      <dgm:t>
        <a:bodyPr/>
        <a:lstStyle/>
        <a:p>
          <a:endParaRPr lang="en-US" sz="1400">
            <a:solidFill>
              <a:schemeClr val="tx1"/>
            </a:solidFill>
            <a:latin typeface="Garamond" panose="02020404030301010803" pitchFamily="18" charset="0"/>
          </a:endParaRPr>
        </a:p>
      </dgm:t>
    </dgm:pt>
    <dgm:pt modelId="{224323C1-0F8C-42E3-A4DC-6A5665FABF14}" type="sibTrans" cxnId="{6A56B7BB-7B18-4873-9FAF-26EE39CEC4DA}">
      <dgm:prSet/>
      <dgm:spPr/>
      <dgm:t>
        <a:bodyPr/>
        <a:lstStyle/>
        <a:p>
          <a:endParaRPr lang="en-US" sz="1400">
            <a:solidFill>
              <a:schemeClr val="tx1"/>
            </a:solidFill>
            <a:latin typeface="Garamond" panose="02020404030301010803" pitchFamily="18" charset="0"/>
          </a:endParaRPr>
        </a:p>
      </dgm:t>
    </dgm:pt>
    <dgm:pt modelId="{A464DF67-EDAF-4B4F-9657-8A23E875842B}">
      <dgm:prSet phldrT="[Text]" custT="1"/>
      <dgm:spPr/>
      <dgm:t>
        <a:bodyPr/>
        <a:lstStyle/>
        <a:p>
          <a:r>
            <a:rPr lang="en-US" sz="1400" dirty="0" smtClean="0">
              <a:solidFill>
                <a:schemeClr val="tx1"/>
              </a:solidFill>
              <a:latin typeface="Garamond" panose="02020404030301010803" pitchFamily="18" charset="0"/>
            </a:rPr>
            <a:t>Ought to </a:t>
          </a:r>
          <a:endParaRPr lang="en-US" sz="1400" dirty="0">
            <a:solidFill>
              <a:schemeClr val="tx1"/>
            </a:solidFill>
            <a:latin typeface="Garamond" panose="02020404030301010803" pitchFamily="18" charset="0"/>
          </a:endParaRPr>
        </a:p>
      </dgm:t>
    </dgm:pt>
    <dgm:pt modelId="{13CF1EDC-BFA0-4045-A0F0-8AC6E469A3E2}" type="parTrans" cxnId="{C9BDCD8E-B489-4906-AADC-1C9F875F858C}">
      <dgm:prSet/>
      <dgm:spPr/>
      <dgm:t>
        <a:bodyPr/>
        <a:lstStyle/>
        <a:p>
          <a:endParaRPr lang="en-US" sz="1400">
            <a:solidFill>
              <a:schemeClr val="tx1"/>
            </a:solidFill>
            <a:latin typeface="Garamond" panose="02020404030301010803" pitchFamily="18" charset="0"/>
          </a:endParaRPr>
        </a:p>
      </dgm:t>
    </dgm:pt>
    <dgm:pt modelId="{6004DB0B-16A7-4E5B-8FE7-16FDD89A6B11}" type="sibTrans" cxnId="{C9BDCD8E-B489-4906-AADC-1C9F875F858C}">
      <dgm:prSet/>
      <dgm:spPr/>
      <dgm:t>
        <a:bodyPr/>
        <a:lstStyle/>
        <a:p>
          <a:endParaRPr lang="en-US" sz="1400">
            <a:solidFill>
              <a:schemeClr val="tx1"/>
            </a:solidFill>
            <a:latin typeface="Garamond" panose="02020404030301010803" pitchFamily="18" charset="0"/>
          </a:endParaRPr>
        </a:p>
      </dgm:t>
    </dgm:pt>
    <dgm:pt modelId="{D0054DA0-E286-47F9-8B78-47B07EFAC586}">
      <dgm:prSet phldrT="[Text]" custT="1"/>
      <dgm:spPr/>
      <dgm:t>
        <a:bodyPr/>
        <a:lstStyle/>
        <a:p>
          <a:r>
            <a:rPr lang="en-US" sz="1400" dirty="0" smtClean="0">
              <a:solidFill>
                <a:schemeClr val="tx1"/>
              </a:solidFill>
              <a:latin typeface="Garamond" panose="02020404030301010803" pitchFamily="18" charset="0"/>
            </a:rPr>
            <a:t>Need</a:t>
          </a:r>
          <a:endParaRPr lang="en-US" sz="1400" dirty="0">
            <a:solidFill>
              <a:schemeClr val="tx1"/>
            </a:solidFill>
            <a:latin typeface="Garamond" panose="02020404030301010803" pitchFamily="18" charset="0"/>
          </a:endParaRPr>
        </a:p>
      </dgm:t>
    </dgm:pt>
    <dgm:pt modelId="{E35BF038-B00B-4A64-A7F2-6B711BB1B5FA}" type="parTrans" cxnId="{F06D7815-DB01-49F8-9A84-EEB3C00B0154}">
      <dgm:prSet/>
      <dgm:spPr/>
      <dgm:t>
        <a:bodyPr/>
        <a:lstStyle/>
        <a:p>
          <a:endParaRPr lang="en-US" sz="1400">
            <a:solidFill>
              <a:schemeClr val="tx1"/>
            </a:solidFill>
            <a:latin typeface="Garamond" panose="02020404030301010803" pitchFamily="18" charset="0"/>
          </a:endParaRPr>
        </a:p>
      </dgm:t>
    </dgm:pt>
    <dgm:pt modelId="{62A3391E-2591-4F00-A3EB-B94ED826A30B}" type="sibTrans" cxnId="{F06D7815-DB01-49F8-9A84-EEB3C00B0154}">
      <dgm:prSet/>
      <dgm:spPr/>
      <dgm:t>
        <a:bodyPr/>
        <a:lstStyle/>
        <a:p>
          <a:endParaRPr lang="en-US" sz="1400">
            <a:solidFill>
              <a:schemeClr val="tx1"/>
            </a:solidFill>
            <a:latin typeface="Garamond" panose="02020404030301010803" pitchFamily="18" charset="0"/>
          </a:endParaRPr>
        </a:p>
      </dgm:t>
    </dgm:pt>
    <dgm:pt modelId="{489C907D-B222-4660-A9EA-E9472C7B5E6E}">
      <dgm:prSet phldrT="[Text]" custT="1"/>
      <dgm:spPr/>
      <dgm:t>
        <a:bodyPr/>
        <a:lstStyle/>
        <a:p>
          <a:endParaRPr lang="en-US" sz="1400" dirty="0">
            <a:solidFill>
              <a:schemeClr val="tx1"/>
            </a:solidFill>
            <a:latin typeface="Garamond" panose="02020404030301010803" pitchFamily="18" charset="0"/>
          </a:endParaRPr>
        </a:p>
      </dgm:t>
    </dgm:pt>
    <dgm:pt modelId="{E0CE1F6F-B11C-4CA5-AF15-138B26011825}" type="parTrans" cxnId="{CFEF5B05-4CFB-49FC-BF4A-1A4164148987}">
      <dgm:prSet/>
      <dgm:spPr/>
      <dgm:t>
        <a:bodyPr/>
        <a:lstStyle/>
        <a:p>
          <a:endParaRPr lang="en-US"/>
        </a:p>
      </dgm:t>
    </dgm:pt>
    <dgm:pt modelId="{6A5E56D3-9CAF-4D5B-A16B-98DE0C204788}" type="sibTrans" cxnId="{CFEF5B05-4CFB-49FC-BF4A-1A4164148987}">
      <dgm:prSet/>
      <dgm:spPr/>
      <dgm:t>
        <a:bodyPr/>
        <a:lstStyle/>
        <a:p>
          <a:endParaRPr lang="en-US"/>
        </a:p>
      </dgm:t>
    </dgm:pt>
    <dgm:pt modelId="{87C03146-6A53-4745-8BEA-AAA87E336FCE}">
      <dgm:prSet phldrT="[Text]" custT="1"/>
      <dgm:spPr/>
      <dgm:t>
        <a:bodyPr/>
        <a:lstStyle/>
        <a:p>
          <a:endParaRPr lang="en-US" sz="1400" dirty="0">
            <a:solidFill>
              <a:schemeClr val="tx1"/>
            </a:solidFill>
            <a:latin typeface="Garamond" panose="02020404030301010803" pitchFamily="18" charset="0"/>
          </a:endParaRPr>
        </a:p>
      </dgm:t>
    </dgm:pt>
    <dgm:pt modelId="{196B44BD-2002-4E19-AB2A-613432EE2E64}" type="parTrans" cxnId="{021D1E29-2698-4E68-9852-AC7466849726}">
      <dgm:prSet/>
      <dgm:spPr/>
      <dgm:t>
        <a:bodyPr/>
        <a:lstStyle/>
        <a:p>
          <a:endParaRPr lang="en-US"/>
        </a:p>
      </dgm:t>
    </dgm:pt>
    <dgm:pt modelId="{94FCA2A0-C62C-4C4F-80E5-34372CF2554B}" type="sibTrans" cxnId="{021D1E29-2698-4E68-9852-AC7466849726}">
      <dgm:prSet/>
      <dgm:spPr/>
      <dgm:t>
        <a:bodyPr/>
        <a:lstStyle/>
        <a:p>
          <a:endParaRPr lang="en-US"/>
        </a:p>
      </dgm:t>
    </dgm:pt>
    <dgm:pt modelId="{BDCB4DA2-CD92-4EB3-8E6F-DCE887CF06D8}" type="pres">
      <dgm:prSet presAssocID="{0349FA92-2F1A-456B-AAE7-C3D09202EE36}" presName="composite" presStyleCnt="0">
        <dgm:presLayoutVars>
          <dgm:chMax val="5"/>
          <dgm:dir/>
          <dgm:animLvl val="ctr"/>
          <dgm:resizeHandles val="exact"/>
        </dgm:presLayoutVars>
      </dgm:prSet>
      <dgm:spPr/>
      <dgm:t>
        <a:bodyPr/>
        <a:lstStyle/>
        <a:p>
          <a:endParaRPr lang="en-US"/>
        </a:p>
      </dgm:t>
    </dgm:pt>
    <dgm:pt modelId="{390BC14B-94BF-424D-B397-F94F3DC6BDDC}" type="pres">
      <dgm:prSet presAssocID="{0349FA92-2F1A-456B-AAE7-C3D09202EE36}" presName="cycle" presStyleCnt="0"/>
      <dgm:spPr/>
    </dgm:pt>
    <dgm:pt modelId="{6C54CF21-2448-4A6C-9BFA-C9D15812958A}" type="pres">
      <dgm:prSet presAssocID="{0349FA92-2F1A-456B-AAE7-C3D09202EE36}" presName="centerShape" presStyleCnt="0"/>
      <dgm:spPr/>
    </dgm:pt>
    <dgm:pt modelId="{617C9103-1462-4562-843A-421AE76283F2}" type="pres">
      <dgm:prSet presAssocID="{0349FA92-2F1A-456B-AAE7-C3D09202EE36}" presName="connSite" presStyleLbl="node1" presStyleIdx="0" presStyleCnt="4"/>
      <dgm:spPr/>
    </dgm:pt>
    <dgm:pt modelId="{E86F6142-DE52-4F7A-9B7A-32A0ECA2F15D}" type="pres">
      <dgm:prSet presAssocID="{0349FA92-2F1A-456B-AAE7-C3D09202EE36}" presName="visible" presStyleLbl="node1" presStyleIdx="0" presStyleCnt="4"/>
      <dgm:spPr/>
      <dgm:t>
        <a:bodyPr/>
        <a:lstStyle/>
        <a:p>
          <a:endParaRPr lang="en-US"/>
        </a:p>
      </dgm:t>
    </dgm:pt>
    <dgm:pt modelId="{16393DCD-4A51-4814-AFE4-448F7D579DE1}" type="pres">
      <dgm:prSet presAssocID="{AB73B5C0-F63D-40B6-A0F6-22993FAEF128}" presName="Name25" presStyleLbl="parChTrans1D1" presStyleIdx="0" presStyleCnt="3"/>
      <dgm:spPr/>
      <dgm:t>
        <a:bodyPr/>
        <a:lstStyle/>
        <a:p>
          <a:endParaRPr lang="en-US"/>
        </a:p>
      </dgm:t>
    </dgm:pt>
    <dgm:pt modelId="{7EE7C060-42F8-4223-930B-7C8750E55CB5}" type="pres">
      <dgm:prSet presAssocID="{EE1A2A37-C6FC-4060-BB95-091ABEA1C170}" presName="node" presStyleCnt="0"/>
      <dgm:spPr/>
    </dgm:pt>
    <dgm:pt modelId="{7662E359-4F6E-4447-9576-2ED2DE714892}" type="pres">
      <dgm:prSet presAssocID="{EE1A2A37-C6FC-4060-BB95-091ABEA1C170}" presName="parentNode" presStyleLbl="node1" presStyleIdx="1" presStyleCnt="4">
        <dgm:presLayoutVars>
          <dgm:chMax val="1"/>
          <dgm:bulletEnabled val="1"/>
        </dgm:presLayoutVars>
      </dgm:prSet>
      <dgm:spPr/>
      <dgm:t>
        <a:bodyPr/>
        <a:lstStyle/>
        <a:p>
          <a:endParaRPr lang="en-US"/>
        </a:p>
      </dgm:t>
    </dgm:pt>
    <dgm:pt modelId="{F3034F35-AFD4-4695-B903-82C4A57D6D82}" type="pres">
      <dgm:prSet presAssocID="{EE1A2A37-C6FC-4060-BB95-091ABEA1C170}" presName="childNode" presStyleLbl="revTx" presStyleIdx="0" presStyleCnt="3">
        <dgm:presLayoutVars>
          <dgm:bulletEnabled val="1"/>
        </dgm:presLayoutVars>
      </dgm:prSet>
      <dgm:spPr/>
      <dgm:t>
        <a:bodyPr/>
        <a:lstStyle/>
        <a:p>
          <a:endParaRPr lang="en-US"/>
        </a:p>
      </dgm:t>
    </dgm:pt>
    <dgm:pt modelId="{BB81D063-DD78-428F-82A1-7FD1E35FA219}" type="pres">
      <dgm:prSet presAssocID="{0C6DF3D0-1472-4AC7-B113-67BCC9873933}" presName="Name25" presStyleLbl="parChTrans1D1" presStyleIdx="1" presStyleCnt="3"/>
      <dgm:spPr/>
      <dgm:t>
        <a:bodyPr/>
        <a:lstStyle/>
        <a:p>
          <a:endParaRPr lang="en-US"/>
        </a:p>
      </dgm:t>
    </dgm:pt>
    <dgm:pt modelId="{8C9DC991-133F-4041-BA4F-297E2A908919}" type="pres">
      <dgm:prSet presAssocID="{33563CA0-2A92-427C-B724-825AE4915DCC}" presName="node" presStyleCnt="0"/>
      <dgm:spPr/>
    </dgm:pt>
    <dgm:pt modelId="{DE48C4BD-A5BE-4B0F-BD05-0E7006B21E4C}" type="pres">
      <dgm:prSet presAssocID="{33563CA0-2A92-427C-B724-825AE4915DCC}" presName="parentNode" presStyleLbl="node1" presStyleIdx="2" presStyleCnt="4" custLinFactX="100000" custLinFactNeighborX="104803">
        <dgm:presLayoutVars>
          <dgm:chMax val="1"/>
          <dgm:bulletEnabled val="1"/>
        </dgm:presLayoutVars>
      </dgm:prSet>
      <dgm:spPr/>
      <dgm:t>
        <a:bodyPr/>
        <a:lstStyle/>
        <a:p>
          <a:endParaRPr lang="en-US"/>
        </a:p>
      </dgm:t>
    </dgm:pt>
    <dgm:pt modelId="{9E40F9C9-7993-4B9F-B44D-9C7F54FACFBE}" type="pres">
      <dgm:prSet presAssocID="{33563CA0-2A92-427C-B724-825AE4915DCC}" presName="childNode" presStyleLbl="revTx" presStyleIdx="1" presStyleCnt="3">
        <dgm:presLayoutVars>
          <dgm:bulletEnabled val="1"/>
        </dgm:presLayoutVars>
      </dgm:prSet>
      <dgm:spPr/>
      <dgm:t>
        <a:bodyPr/>
        <a:lstStyle/>
        <a:p>
          <a:endParaRPr lang="en-US"/>
        </a:p>
      </dgm:t>
    </dgm:pt>
    <dgm:pt modelId="{6F63799C-8FB8-4913-807A-511088CC4858}" type="pres">
      <dgm:prSet presAssocID="{12C64008-9E96-4EEB-89E7-4F8FE02FEA8B}" presName="Name25" presStyleLbl="parChTrans1D1" presStyleIdx="2" presStyleCnt="3"/>
      <dgm:spPr/>
      <dgm:t>
        <a:bodyPr/>
        <a:lstStyle/>
        <a:p>
          <a:endParaRPr lang="en-US"/>
        </a:p>
      </dgm:t>
    </dgm:pt>
    <dgm:pt modelId="{A3C0DCEE-233C-4845-9646-BB44995F5D2C}" type="pres">
      <dgm:prSet presAssocID="{FA958A75-1DC4-4643-B812-7590CB382A4A}" presName="node" presStyleCnt="0"/>
      <dgm:spPr/>
    </dgm:pt>
    <dgm:pt modelId="{BF535B8D-37A3-407A-9F3F-5D030DA40CCB}" type="pres">
      <dgm:prSet presAssocID="{FA958A75-1DC4-4643-B812-7590CB382A4A}" presName="parentNode" presStyleLbl="node1" presStyleIdx="3" presStyleCnt="4">
        <dgm:presLayoutVars>
          <dgm:chMax val="1"/>
          <dgm:bulletEnabled val="1"/>
        </dgm:presLayoutVars>
      </dgm:prSet>
      <dgm:spPr/>
      <dgm:t>
        <a:bodyPr/>
        <a:lstStyle/>
        <a:p>
          <a:endParaRPr lang="en-US"/>
        </a:p>
      </dgm:t>
    </dgm:pt>
    <dgm:pt modelId="{4765CA8C-BC8F-4E0A-80EB-A236396740DE}" type="pres">
      <dgm:prSet presAssocID="{FA958A75-1DC4-4643-B812-7590CB382A4A}" presName="childNode" presStyleLbl="revTx" presStyleIdx="2" presStyleCnt="3">
        <dgm:presLayoutVars>
          <dgm:bulletEnabled val="1"/>
        </dgm:presLayoutVars>
      </dgm:prSet>
      <dgm:spPr/>
      <dgm:t>
        <a:bodyPr/>
        <a:lstStyle/>
        <a:p>
          <a:endParaRPr lang="en-US"/>
        </a:p>
      </dgm:t>
    </dgm:pt>
  </dgm:ptLst>
  <dgm:cxnLst>
    <dgm:cxn modelId="{12564586-EB6F-4214-A19F-C0C0B70D2442}" type="presOf" srcId="{FA958A75-1DC4-4643-B812-7590CB382A4A}" destId="{BF535B8D-37A3-407A-9F3F-5D030DA40CCB}" srcOrd="0" destOrd="0" presId="urn:microsoft.com/office/officeart/2005/8/layout/radial2"/>
    <dgm:cxn modelId="{532C070A-114F-49AC-8A2A-6E1A527ECBA8}" srcId="{0349FA92-2F1A-456B-AAE7-C3D09202EE36}" destId="{FA958A75-1DC4-4643-B812-7590CB382A4A}" srcOrd="2" destOrd="0" parTransId="{12C64008-9E96-4EEB-89E7-4F8FE02FEA8B}" sibTransId="{D0A081E2-68CD-4587-8F7F-81C8F3900C64}"/>
    <dgm:cxn modelId="{26B00CA6-C4C8-4F80-8F92-8F74F2F070A3}" type="presOf" srcId="{12C64008-9E96-4EEB-89E7-4F8FE02FEA8B}" destId="{6F63799C-8FB8-4913-807A-511088CC4858}" srcOrd="0" destOrd="0" presId="urn:microsoft.com/office/officeart/2005/8/layout/radial2"/>
    <dgm:cxn modelId="{FD3E9193-B337-4019-8379-62147AB57B46}" srcId="{EE1A2A37-C6FC-4060-BB95-091ABEA1C170}" destId="{B4323F1D-18F1-4EE1-A3D5-3F59F5A4891B}" srcOrd="1" destOrd="0" parTransId="{0ED0EEAA-FF38-48A1-A3C6-EB228B88772C}" sibTransId="{4C381700-0111-4785-A827-1A9E8934CFEF}"/>
    <dgm:cxn modelId="{7FA79EC0-BF6B-4E49-AC6E-3142B97265F9}" srcId="{33563CA0-2A92-427C-B724-825AE4915DCC}" destId="{7AC827C9-9058-462E-9CFF-972746F9A152}" srcOrd="2" destOrd="0" parTransId="{89740B65-4C33-4A81-8E6B-98C45B234694}" sibTransId="{2C1FF0DD-9B99-4FC3-A3E7-105CBBB9AF3B}"/>
    <dgm:cxn modelId="{A691D0B4-89E6-4B8E-9D87-8FE9BF5273B7}" srcId="{EE1A2A37-C6FC-4060-BB95-091ABEA1C170}" destId="{DAD4A091-F356-4A9E-8775-3A61684624ED}" srcOrd="0" destOrd="0" parTransId="{E78EBEC5-C352-48F6-8ECD-EC20269E93ED}" sibTransId="{B24F1BCF-1623-42D7-9435-BCA06191AD97}"/>
    <dgm:cxn modelId="{09ADFD1A-EA3C-49F7-AC98-787A0A126EA5}" srcId="{33563CA0-2A92-427C-B724-825AE4915DCC}" destId="{E7CEEE0C-7F9F-43F9-8408-11F797421EF4}" srcOrd="0" destOrd="0" parTransId="{76636771-E8E9-499B-A1DF-145E7DFD9F0F}" sibTransId="{5CA72531-F3B8-4AF7-8273-F69F7E545209}"/>
    <dgm:cxn modelId="{67913E23-ED25-427B-B3DC-0B359A10B06C}" type="presOf" srcId="{A464DF67-EDAF-4B4F-9657-8A23E875842B}" destId="{9E40F9C9-7993-4B9F-B44D-9C7F54FACFBE}" srcOrd="0" destOrd="5" presId="urn:microsoft.com/office/officeart/2005/8/layout/radial2"/>
    <dgm:cxn modelId="{F999B112-0BD7-445C-BF22-345F24498B5A}" type="presOf" srcId="{87C03146-6A53-4745-8BEA-AAA87E336FCE}" destId="{4765CA8C-BC8F-4E0A-80EB-A236396740DE}" srcOrd="0" destOrd="1" presId="urn:microsoft.com/office/officeart/2005/8/layout/radial2"/>
    <dgm:cxn modelId="{C9BDCD8E-B489-4906-AADC-1C9F875F858C}" srcId="{33563CA0-2A92-427C-B724-825AE4915DCC}" destId="{A464DF67-EDAF-4B4F-9657-8A23E875842B}" srcOrd="5" destOrd="0" parTransId="{13CF1EDC-BFA0-4045-A0F0-8AC6E469A3E2}" sibTransId="{6004DB0B-16A7-4E5B-8FE7-16FDD89A6B11}"/>
    <dgm:cxn modelId="{005760B4-35A9-4CD2-9B48-AC9FE081162E}" type="presOf" srcId="{EE1A2A37-C6FC-4060-BB95-091ABEA1C170}" destId="{7662E359-4F6E-4447-9576-2ED2DE714892}" srcOrd="0" destOrd="0" presId="urn:microsoft.com/office/officeart/2005/8/layout/radial2"/>
    <dgm:cxn modelId="{CFEF5B05-4CFB-49FC-BF4A-1A4164148987}" srcId="{FA958A75-1DC4-4643-B812-7590CB382A4A}" destId="{489C907D-B222-4660-A9EA-E9472C7B5E6E}" srcOrd="0" destOrd="0" parTransId="{E0CE1F6F-B11C-4CA5-AF15-138B26011825}" sibTransId="{6A5E56D3-9CAF-4D5B-A16B-98DE0C204788}"/>
    <dgm:cxn modelId="{5E6D4A10-D502-43F7-AFBF-89A98306B07F}" srcId="{0349FA92-2F1A-456B-AAE7-C3D09202EE36}" destId="{EE1A2A37-C6FC-4060-BB95-091ABEA1C170}" srcOrd="0" destOrd="0" parTransId="{AB73B5C0-F63D-40B6-A0F6-22993FAEF128}" sibTransId="{72070001-A888-410B-B1A7-71ED7D8AA039}"/>
    <dgm:cxn modelId="{63FBA975-D780-4490-801D-60D1196BE5D0}" srcId="{FA958A75-1DC4-4643-B812-7590CB382A4A}" destId="{097A90A4-C05E-4584-8A21-E6DEB49D833F}" srcOrd="2" destOrd="0" parTransId="{2D442FB6-3614-4CEB-BEDF-867310DBEB55}" sibTransId="{333BE7A5-8EEA-4E76-99DE-19CA7BE5560F}"/>
    <dgm:cxn modelId="{7783AEA8-C19D-48A7-8797-938135E85DB2}" type="presOf" srcId="{91C6DA3B-3F07-4E25-8570-9A644917D060}" destId="{9E40F9C9-7993-4B9F-B44D-9C7F54FACFBE}" srcOrd="0" destOrd="4" presId="urn:microsoft.com/office/officeart/2005/8/layout/radial2"/>
    <dgm:cxn modelId="{37525F29-3CCB-4384-BF28-AC6A2ECD0FCC}" type="presOf" srcId="{7AC827C9-9058-462E-9CFF-972746F9A152}" destId="{9E40F9C9-7993-4B9F-B44D-9C7F54FACFBE}" srcOrd="0" destOrd="2" presId="urn:microsoft.com/office/officeart/2005/8/layout/radial2"/>
    <dgm:cxn modelId="{BAA40690-F274-47FF-91EB-7BC26E8F7796}" type="presOf" srcId="{E7CEEE0C-7F9F-43F9-8408-11F797421EF4}" destId="{9E40F9C9-7993-4B9F-B44D-9C7F54FACFBE}" srcOrd="0" destOrd="0" presId="urn:microsoft.com/office/officeart/2005/8/layout/radial2"/>
    <dgm:cxn modelId="{3F0FB88F-0041-40DB-BA1E-0D2D3506BA9E}" type="presOf" srcId="{87CD9AA7-4421-425A-A5A1-1F7FE33316E9}" destId="{F3034F35-AFD4-4695-B903-82C4A57D6D82}" srcOrd="0" destOrd="2" presId="urn:microsoft.com/office/officeart/2005/8/layout/radial2"/>
    <dgm:cxn modelId="{0ACF5A53-59E8-42FE-82CE-503D2753EFB7}" type="presOf" srcId="{DAD4A091-F356-4A9E-8775-3A61684624ED}" destId="{F3034F35-AFD4-4695-B903-82C4A57D6D82}" srcOrd="0" destOrd="0" presId="urn:microsoft.com/office/officeart/2005/8/layout/radial2"/>
    <dgm:cxn modelId="{021D1E29-2698-4E68-9852-AC7466849726}" srcId="{FA958A75-1DC4-4643-B812-7590CB382A4A}" destId="{87C03146-6A53-4745-8BEA-AAA87E336FCE}" srcOrd="1" destOrd="0" parTransId="{196B44BD-2002-4E19-AB2A-613432EE2E64}" sibTransId="{94FCA2A0-C62C-4C4F-80E5-34372CF2554B}"/>
    <dgm:cxn modelId="{88DD6739-4FA1-436F-86D3-D311CFA7FD5A}" srcId="{33563CA0-2A92-427C-B724-825AE4915DCC}" destId="{206E17A3-D590-4EE1-81BC-C0786E56B39C}" srcOrd="1" destOrd="0" parTransId="{60114070-8090-450D-AC33-11540F0A717F}" sibTransId="{1CE7DAA0-E0E5-46A6-B3E1-5F3B0FF2C726}"/>
    <dgm:cxn modelId="{2B70F5A9-F44E-4E27-AD64-5036A5A01774}" type="presOf" srcId="{B4323F1D-18F1-4EE1-A3D5-3F59F5A4891B}" destId="{F3034F35-AFD4-4695-B903-82C4A57D6D82}" srcOrd="0" destOrd="1" presId="urn:microsoft.com/office/officeart/2005/8/layout/radial2"/>
    <dgm:cxn modelId="{F06D7815-DB01-49F8-9A84-EEB3C00B0154}" srcId="{33563CA0-2A92-427C-B724-825AE4915DCC}" destId="{D0054DA0-E286-47F9-8B78-47B07EFAC586}" srcOrd="6" destOrd="0" parTransId="{E35BF038-B00B-4A64-A7F2-6B711BB1B5FA}" sibTransId="{62A3391E-2591-4F00-A3EB-B94ED826A30B}"/>
    <dgm:cxn modelId="{84A74B5E-9990-4ADD-99AF-0B63EACDA7CB}" srcId="{0349FA92-2F1A-456B-AAE7-C3D09202EE36}" destId="{33563CA0-2A92-427C-B724-825AE4915DCC}" srcOrd="1" destOrd="0" parTransId="{0C6DF3D0-1472-4AC7-B113-67BCC9873933}" sibTransId="{1C5C1A6A-0EA0-49F0-83CC-93E5B7C6F231}"/>
    <dgm:cxn modelId="{7DA36BCC-984E-42A2-AC3B-BEB4B656D65B}" type="presOf" srcId="{30D4E33C-3C94-41BC-B378-E64CEBDFCC3E}" destId="{9E40F9C9-7993-4B9F-B44D-9C7F54FACFBE}" srcOrd="0" destOrd="3" presId="urn:microsoft.com/office/officeart/2005/8/layout/radial2"/>
    <dgm:cxn modelId="{72A14898-F7DD-4546-847D-32009CA35917}" type="presOf" srcId="{097A90A4-C05E-4584-8A21-E6DEB49D833F}" destId="{4765CA8C-BC8F-4E0A-80EB-A236396740DE}" srcOrd="0" destOrd="2" presId="urn:microsoft.com/office/officeart/2005/8/layout/radial2"/>
    <dgm:cxn modelId="{6A56B7BB-7B18-4873-9FAF-26EE39CEC4DA}" srcId="{33563CA0-2A92-427C-B724-825AE4915DCC}" destId="{30D4E33C-3C94-41BC-B378-E64CEBDFCC3E}" srcOrd="3" destOrd="0" parTransId="{5AF1CB7E-7927-42F0-A808-B1A4CC16DCB3}" sibTransId="{224323C1-0F8C-42E3-A4DC-6A5665FABF14}"/>
    <dgm:cxn modelId="{19D3C31A-2721-4755-9D54-ED55E5129CCA}" type="presOf" srcId="{D0054DA0-E286-47F9-8B78-47B07EFAC586}" destId="{9E40F9C9-7993-4B9F-B44D-9C7F54FACFBE}" srcOrd="0" destOrd="6" presId="urn:microsoft.com/office/officeart/2005/8/layout/radial2"/>
    <dgm:cxn modelId="{D890118E-B325-4A00-B203-F0B43B1321B0}" srcId="{EE1A2A37-C6FC-4060-BB95-091ABEA1C170}" destId="{87CD9AA7-4421-425A-A5A1-1F7FE33316E9}" srcOrd="2" destOrd="0" parTransId="{4F57C0A1-5FE8-42B8-862A-7E5E5E47E10E}" sibTransId="{48A3DA20-3B97-4F8B-8054-AEC337BBBDE4}"/>
    <dgm:cxn modelId="{DC37EDA2-B67A-42CB-9CC7-ECAAA212FC33}" srcId="{33563CA0-2A92-427C-B724-825AE4915DCC}" destId="{91C6DA3B-3F07-4E25-8570-9A644917D060}" srcOrd="4" destOrd="0" parTransId="{392847A7-6B95-40CF-BA0A-0B5B556E8933}" sibTransId="{6CD69057-EC5B-416B-ADFF-3FD52C418B24}"/>
    <dgm:cxn modelId="{B3C17881-82F7-4FE8-985E-BEF2814FBF98}" type="presOf" srcId="{0349FA92-2F1A-456B-AAE7-C3D09202EE36}" destId="{BDCB4DA2-CD92-4EB3-8E6F-DCE887CF06D8}" srcOrd="0" destOrd="0" presId="urn:microsoft.com/office/officeart/2005/8/layout/radial2"/>
    <dgm:cxn modelId="{8EAB703B-CF93-4A2E-A1DB-E84472857CB9}" type="presOf" srcId="{206E17A3-D590-4EE1-81BC-C0786E56B39C}" destId="{9E40F9C9-7993-4B9F-B44D-9C7F54FACFBE}" srcOrd="0" destOrd="1" presId="urn:microsoft.com/office/officeart/2005/8/layout/radial2"/>
    <dgm:cxn modelId="{0F0A595F-8A77-4F28-8B19-4826E3319B52}" type="presOf" srcId="{489C907D-B222-4660-A9EA-E9472C7B5E6E}" destId="{4765CA8C-BC8F-4E0A-80EB-A236396740DE}" srcOrd="0" destOrd="0" presId="urn:microsoft.com/office/officeart/2005/8/layout/radial2"/>
    <dgm:cxn modelId="{EC99F24E-E3ED-4080-95F7-875C8E852EFE}" type="presOf" srcId="{0C6DF3D0-1472-4AC7-B113-67BCC9873933}" destId="{BB81D063-DD78-428F-82A1-7FD1E35FA219}" srcOrd="0" destOrd="0" presId="urn:microsoft.com/office/officeart/2005/8/layout/radial2"/>
    <dgm:cxn modelId="{038CE233-5ACB-4663-955A-19A9A55F8548}" type="presOf" srcId="{33563CA0-2A92-427C-B724-825AE4915DCC}" destId="{DE48C4BD-A5BE-4B0F-BD05-0E7006B21E4C}" srcOrd="0" destOrd="0" presId="urn:microsoft.com/office/officeart/2005/8/layout/radial2"/>
    <dgm:cxn modelId="{3A1080AB-25B1-4E07-A200-302A14A209EE}" type="presOf" srcId="{AB73B5C0-F63D-40B6-A0F6-22993FAEF128}" destId="{16393DCD-4A51-4814-AFE4-448F7D579DE1}" srcOrd="0" destOrd="0" presId="urn:microsoft.com/office/officeart/2005/8/layout/radial2"/>
    <dgm:cxn modelId="{C3107A7B-DB1D-4642-B1A6-95724DE94A89}" type="presParOf" srcId="{BDCB4DA2-CD92-4EB3-8E6F-DCE887CF06D8}" destId="{390BC14B-94BF-424D-B397-F94F3DC6BDDC}" srcOrd="0" destOrd="0" presId="urn:microsoft.com/office/officeart/2005/8/layout/radial2"/>
    <dgm:cxn modelId="{0C29EDC1-50E0-4659-B6FE-8F55D7476ACB}" type="presParOf" srcId="{390BC14B-94BF-424D-B397-F94F3DC6BDDC}" destId="{6C54CF21-2448-4A6C-9BFA-C9D15812958A}" srcOrd="0" destOrd="0" presId="urn:microsoft.com/office/officeart/2005/8/layout/radial2"/>
    <dgm:cxn modelId="{7F35489D-FF60-4D5E-9CEE-AB5D38253721}" type="presParOf" srcId="{6C54CF21-2448-4A6C-9BFA-C9D15812958A}" destId="{617C9103-1462-4562-843A-421AE76283F2}" srcOrd="0" destOrd="0" presId="urn:microsoft.com/office/officeart/2005/8/layout/radial2"/>
    <dgm:cxn modelId="{15A0AC5C-A98E-4CF8-BB38-119540991A7B}" type="presParOf" srcId="{6C54CF21-2448-4A6C-9BFA-C9D15812958A}" destId="{E86F6142-DE52-4F7A-9B7A-32A0ECA2F15D}" srcOrd="1" destOrd="0" presId="urn:microsoft.com/office/officeart/2005/8/layout/radial2"/>
    <dgm:cxn modelId="{D43BA5AC-CCE6-4D44-B24D-6AE455A4706D}" type="presParOf" srcId="{390BC14B-94BF-424D-B397-F94F3DC6BDDC}" destId="{16393DCD-4A51-4814-AFE4-448F7D579DE1}" srcOrd="1" destOrd="0" presId="urn:microsoft.com/office/officeart/2005/8/layout/radial2"/>
    <dgm:cxn modelId="{ECCAB759-2A6D-4BF1-99B5-6DF55F46431F}" type="presParOf" srcId="{390BC14B-94BF-424D-B397-F94F3DC6BDDC}" destId="{7EE7C060-42F8-4223-930B-7C8750E55CB5}" srcOrd="2" destOrd="0" presId="urn:microsoft.com/office/officeart/2005/8/layout/radial2"/>
    <dgm:cxn modelId="{165E4E5A-27CA-4BFF-876E-A95C37E39D77}" type="presParOf" srcId="{7EE7C060-42F8-4223-930B-7C8750E55CB5}" destId="{7662E359-4F6E-4447-9576-2ED2DE714892}" srcOrd="0" destOrd="0" presId="urn:microsoft.com/office/officeart/2005/8/layout/radial2"/>
    <dgm:cxn modelId="{BED77382-BDF5-488B-AC90-2EE141C82FF3}" type="presParOf" srcId="{7EE7C060-42F8-4223-930B-7C8750E55CB5}" destId="{F3034F35-AFD4-4695-B903-82C4A57D6D82}" srcOrd="1" destOrd="0" presId="urn:microsoft.com/office/officeart/2005/8/layout/radial2"/>
    <dgm:cxn modelId="{872E95F6-47E1-4E05-9F92-3334BFD401BE}" type="presParOf" srcId="{390BC14B-94BF-424D-B397-F94F3DC6BDDC}" destId="{BB81D063-DD78-428F-82A1-7FD1E35FA219}" srcOrd="3" destOrd="0" presId="urn:microsoft.com/office/officeart/2005/8/layout/radial2"/>
    <dgm:cxn modelId="{9C6864AB-F4DE-4A04-A3E1-223D8331D45B}" type="presParOf" srcId="{390BC14B-94BF-424D-B397-F94F3DC6BDDC}" destId="{8C9DC991-133F-4041-BA4F-297E2A908919}" srcOrd="4" destOrd="0" presId="urn:microsoft.com/office/officeart/2005/8/layout/radial2"/>
    <dgm:cxn modelId="{21D06C2C-E4EE-4C8B-ACAE-2E1FF8049EE3}" type="presParOf" srcId="{8C9DC991-133F-4041-BA4F-297E2A908919}" destId="{DE48C4BD-A5BE-4B0F-BD05-0E7006B21E4C}" srcOrd="0" destOrd="0" presId="urn:microsoft.com/office/officeart/2005/8/layout/radial2"/>
    <dgm:cxn modelId="{9BCBACD2-7362-4CB2-AFBA-185208E4A7D1}" type="presParOf" srcId="{8C9DC991-133F-4041-BA4F-297E2A908919}" destId="{9E40F9C9-7993-4B9F-B44D-9C7F54FACFBE}" srcOrd="1" destOrd="0" presId="urn:microsoft.com/office/officeart/2005/8/layout/radial2"/>
    <dgm:cxn modelId="{DB6278D8-A615-4BCE-B6B8-17152B9919EA}" type="presParOf" srcId="{390BC14B-94BF-424D-B397-F94F3DC6BDDC}" destId="{6F63799C-8FB8-4913-807A-511088CC4858}" srcOrd="5" destOrd="0" presId="urn:microsoft.com/office/officeart/2005/8/layout/radial2"/>
    <dgm:cxn modelId="{D11CDD19-D97B-4ACC-8994-4DE096B0C36F}" type="presParOf" srcId="{390BC14B-94BF-424D-B397-F94F3DC6BDDC}" destId="{A3C0DCEE-233C-4845-9646-BB44995F5D2C}" srcOrd="6" destOrd="0" presId="urn:microsoft.com/office/officeart/2005/8/layout/radial2"/>
    <dgm:cxn modelId="{E3BACF1C-67FF-4577-8A33-7421BFB38AF7}" type="presParOf" srcId="{A3C0DCEE-233C-4845-9646-BB44995F5D2C}" destId="{BF535B8D-37A3-407A-9F3F-5D030DA40CCB}" srcOrd="0" destOrd="0" presId="urn:microsoft.com/office/officeart/2005/8/layout/radial2"/>
    <dgm:cxn modelId="{00A38ECC-AEE9-433E-8534-CB3C9870E272}" type="presParOf" srcId="{A3C0DCEE-233C-4845-9646-BB44995F5D2C}" destId="{4765CA8C-BC8F-4E0A-80EB-A236396740DE}"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63799C-8FB8-4913-807A-511088CC4858}">
      <dsp:nvSpPr>
        <dsp:cNvPr id="0" name=""/>
        <dsp:cNvSpPr/>
      </dsp:nvSpPr>
      <dsp:spPr>
        <a:xfrm rot="2562354">
          <a:off x="2175920" y="1808508"/>
          <a:ext cx="391479" cy="38759"/>
        </a:xfrm>
        <a:custGeom>
          <a:avLst/>
          <a:gdLst/>
          <a:ahLst/>
          <a:cxnLst/>
          <a:rect l="0" t="0" r="0" b="0"/>
          <a:pathLst>
            <a:path>
              <a:moveTo>
                <a:pt x="0" y="19379"/>
              </a:moveTo>
              <a:lnTo>
                <a:pt x="391479" y="19379"/>
              </a:lnTo>
            </a:path>
          </a:pathLst>
        </a:custGeom>
        <a:noFill/>
        <a:ln w="2222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81D063-DD78-428F-82A1-7FD1E35FA219}">
      <dsp:nvSpPr>
        <dsp:cNvPr id="0" name=""/>
        <dsp:cNvSpPr/>
      </dsp:nvSpPr>
      <dsp:spPr>
        <a:xfrm>
          <a:off x="2227821" y="1274131"/>
          <a:ext cx="1963057" cy="38759"/>
        </a:xfrm>
        <a:custGeom>
          <a:avLst/>
          <a:gdLst/>
          <a:ahLst/>
          <a:cxnLst/>
          <a:rect l="0" t="0" r="0" b="0"/>
          <a:pathLst>
            <a:path>
              <a:moveTo>
                <a:pt x="0" y="19379"/>
              </a:moveTo>
              <a:lnTo>
                <a:pt x="1963057" y="19379"/>
              </a:lnTo>
            </a:path>
          </a:pathLst>
        </a:custGeom>
        <a:noFill/>
        <a:ln w="2222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393DCD-4A51-4814-AFE4-448F7D579DE1}">
      <dsp:nvSpPr>
        <dsp:cNvPr id="0" name=""/>
        <dsp:cNvSpPr/>
      </dsp:nvSpPr>
      <dsp:spPr>
        <a:xfrm rot="19037646">
          <a:off x="2175920" y="739755"/>
          <a:ext cx="391479" cy="38759"/>
        </a:xfrm>
        <a:custGeom>
          <a:avLst/>
          <a:gdLst/>
          <a:ahLst/>
          <a:cxnLst/>
          <a:rect l="0" t="0" r="0" b="0"/>
          <a:pathLst>
            <a:path>
              <a:moveTo>
                <a:pt x="0" y="19379"/>
              </a:moveTo>
              <a:lnTo>
                <a:pt x="391479" y="19379"/>
              </a:lnTo>
            </a:path>
          </a:pathLst>
        </a:custGeom>
        <a:noFill/>
        <a:ln w="2222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6F6142-DE52-4F7A-9B7A-32A0ECA2F15D}">
      <dsp:nvSpPr>
        <dsp:cNvPr id="0" name=""/>
        <dsp:cNvSpPr/>
      </dsp:nvSpPr>
      <dsp:spPr>
        <a:xfrm>
          <a:off x="1171052" y="671882"/>
          <a:ext cx="1243257" cy="1243257"/>
        </a:xfrm>
        <a:prstGeom prst="ellipse">
          <a:avLst/>
        </a:prstGeom>
        <a:gradFill rotWithShape="0">
          <a:gsLst>
            <a:gs pos="0">
              <a:schemeClr val="accent2">
                <a:hueOff val="0"/>
                <a:satOff val="0"/>
                <a:lumOff val="0"/>
                <a:alphaOff val="0"/>
                <a:tint val="68000"/>
                <a:alpha val="90000"/>
                <a:lumMod val="100000"/>
              </a:schemeClr>
            </a:gs>
            <a:gs pos="100000">
              <a:schemeClr val="accent2">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662E359-4F6E-4447-9576-2ED2DE714892}">
      <dsp:nvSpPr>
        <dsp:cNvPr id="0" name=""/>
        <dsp:cNvSpPr/>
      </dsp:nvSpPr>
      <dsp:spPr>
        <a:xfrm>
          <a:off x="2416601" y="433"/>
          <a:ext cx="745954" cy="745954"/>
        </a:xfrm>
        <a:prstGeom prst="ellipse">
          <a:avLst/>
        </a:prstGeom>
        <a:gradFill rotWithShape="0">
          <a:gsLst>
            <a:gs pos="0">
              <a:schemeClr val="accent3">
                <a:hueOff val="0"/>
                <a:satOff val="0"/>
                <a:lumOff val="0"/>
                <a:alphaOff val="0"/>
                <a:tint val="68000"/>
                <a:alpha val="90000"/>
                <a:lumMod val="100000"/>
              </a:schemeClr>
            </a:gs>
            <a:gs pos="100000">
              <a:schemeClr val="accent3">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latin typeface="Garamond" panose="02020404030301010803" pitchFamily="18" charset="0"/>
            </a:rPr>
            <a:t>Auxiliary</a:t>
          </a:r>
          <a:endParaRPr lang="en-US" sz="1100" kern="1200" dirty="0">
            <a:latin typeface="Garamond" panose="02020404030301010803" pitchFamily="18" charset="0"/>
          </a:endParaRPr>
        </a:p>
      </dsp:txBody>
      <dsp:txXfrm>
        <a:off x="2525843" y="109675"/>
        <a:ext cx="527470" cy="527470"/>
      </dsp:txXfrm>
    </dsp:sp>
    <dsp:sp modelId="{F3034F35-AFD4-4695-B903-82C4A57D6D82}">
      <dsp:nvSpPr>
        <dsp:cNvPr id="0" name=""/>
        <dsp:cNvSpPr/>
      </dsp:nvSpPr>
      <dsp:spPr>
        <a:xfrm>
          <a:off x="3237151" y="433"/>
          <a:ext cx="1118931" cy="745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Be</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Do</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Have</a:t>
          </a:r>
          <a:endParaRPr lang="en-US" sz="1400" kern="1200" dirty="0">
            <a:solidFill>
              <a:schemeClr val="tx1"/>
            </a:solidFill>
            <a:latin typeface="Garamond" panose="02020404030301010803" pitchFamily="18" charset="0"/>
          </a:endParaRPr>
        </a:p>
      </dsp:txBody>
      <dsp:txXfrm>
        <a:off x="3237151" y="433"/>
        <a:ext cx="1118931" cy="745954"/>
      </dsp:txXfrm>
    </dsp:sp>
    <dsp:sp modelId="{DE48C4BD-A5BE-4B0F-BD05-0E7006B21E4C}">
      <dsp:nvSpPr>
        <dsp:cNvPr id="0" name=""/>
        <dsp:cNvSpPr/>
      </dsp:nvSpPr>
      <dsp:spPr>
        <a:xfrm>
          <a:off x="4190878" y="920534"/>
          <a:ext cx="745954" cy="745954"/>
        </a:xfrm>
        <a:prstGeom prst="ellipse">
          <a:avLst/>
        </a:prstGeom>
        <a:gradFill rotWithShape="0">
          <a:gsLst>
            <a:gs pos="0">
              <a:schemeClr val="accent4">
                <a:hueOff val="0"/>
                <a:satOff val="0"/>
                <a:lumOff val="0"/>
                <a:alphaOff val="0"/>
                <a:tint val="68000"/>
                <a:alpha val="90000"/>
                <a:lumMod val="100000"/>
              </a:schemeClr>
            </a:gs>
            <a:gs pos="100000">
              <a:schemeClr val="accent4">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Garamond" panose="02020404030301010803" pitchFamily="18" charset="0"/>
            </a:rPr>
            <a:t>Modal</a:t>
          </a:r>
          <a:endParaRPr lang="en-US" sz="1400" kern="1200" dirty="0">
            <a:solidFill>
              <a:schemeClr val="tx1"/>
            </a:solidFill>
            <a:latin typeface="Garamond" panose="02020404030301010803" pitchFamily="18" charset="0"/>
          </a:endParaRPr>
        </a:p>
      </dsp:txBody>
      <dsp:txXfrm>
        <a:off x="4300120" y="1029776"/>
        <a:ext cx="527470" cy="527470"/>
      </dsp:txXfrm>
    </dsp:sp>
    <dsp:sp modelId="{9E40F9C9-7993-4B9F-B44D-9C7F54FACFBE}">
      <dsp:nvSpPr>
        <dsp:cNvPr id="0" name=""/>
        <dsp:cNvSpPr/>
      </dsp:nvSpPr>
      <dsp:spPr>
        <a:xfrm>
          <a:off x="5011428" y="920534"/>
          <a:ext cx="1118931" cy="745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Can</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May</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Will</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Shall</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Must</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Ought to </a:t>
          </a: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Need</a:t>
          </a:r>
          <a:endParaRPr lang="en-US" sz="1400" kern="1200" dirty="0">
            <a:solidFill>
              <a:schemeClr val="tx1"/>
            </a:solidFill>
            <a:latin typeface="Garamond" panose="02020404030301010803" pitchFamily="18" charset="0"/>
          </a:endParaRPr>
        </a:p>
      </dsp:txBody>
      <dsp:txXfrm>
        <a:off x="5011428" y="920534"/>
        <a:ext cx="1118931" cy="745954"/>
      </dsp:txXfrm>
    </dsp:sp>
    <dsp:sp modelId="{BF535B8D-37A3-407A-9F3F-5D030DA40CCB}">
      <dsp:nvSpPr>
        <dsp:cNvPr id="0" name=""/>
        <dsp:cNvSpPr/>
      </dsp:nvSpPr>
      <dsp:spPr>
        <a:xfrm>
          <a:off x="2416601" y="1840634"/>
          <a:ext cx="745954" cy="745954"/>
        </a:xfrm>
        <a:prstGeom prst="ellipse">
          <a:avLst/>
        </a:prstGeom>
        <a:gradFill rotWithShape="0">
          <a:gsLst>
            <a:gs pos="0">
              <a:schemeClr val="accent5">
                <a:hueOff val="0"/>
                <a:satOff val="0"/>
                <a:lumOff val="0"/>
                <a:alphaOff val="0"/>
                <a:tint val="68000"/>
                <a:alpha val="90000"/>
                <a:lumMod val="100000"/>
              </a:schemeClr>
            </a:gs>
            <a:gs pos="100000">
              <a:schemeClr val="accent5">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Garamond" panose="02020404030301010803" pitchFamily="18" charset="0"/>
            </a:rPr>
            <a:t>Full</a:t>
          </a:r>
          <a:endParaRPr lang="en-US" sz="1400" kern="1200" dirty="0">
            <a:solidFill>
              <a:schemeClr val="tx1"/>
            </a:solidFill>
            <a:latin typeface="Garamond" panose="02020404030301010803" pitchFamily="18" charset="0"/>
          </a:endParaRPr>
        </a:p>
      </dsp:txBody>
      <dsp:txXfrm>
        <a:off x="2525843" y="1949876"/>
        <a:ext cx="527470" cy="527470"/>
      </dsp:txXfrm>
    </dsp:sp>
    <dsp:sp modelId="{4765CA8C-BC8F-4E0A-80EB-A236396740DE}">
      <dsp:nvSpPr>
        <dsp:cNvPr id="0" name=""/>
        <dsp:cNvSpPr/>
      </dsp:nvSpPr>
      <dsp:spPr>
        <a:xfrm>
          <a:off x="3237151" y="1840634"/>
          <a:ext cx="1118931" cy="745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endParaRPr lang="en-US" sz="1400" kern="1200" dirty="0">
            <a:solidFill>
              <a:schemeClr val="tx1"/>
            </a:solidFill>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kern="1200" dirty="0" smtClean="0">
              <a:solidFill>
                <a:schemeClr val="tx1"/>
              </a:solidFill>
              <a:latin typeface="Garamond" panose="02020404030301010803" pitchFamily="18" charset="0"/>
            </a:rPr>
            <a:t>All the other verbs in the language  Examples: run, walk, eat, love, go, talk, write</a:t>
          </a:r>
          <a:endParaRPr lang="en-US" sz="1400" kern="1200" dirty="0">
            <a:solidFill>
              <a:schemeClr val="tx1"/>
            </a:solidFill>
            <a:latin typeface="Garamond" panose="02020404030301010803" pitchFamily="18" charset="0"/>
          </a:endParaRPr>
        </a:p>
      </dsp:txBody>
      <dsp:txXfrm>
        <a:off x="3237151" y="1840634"/>
        <a:ext cx="1118931" cy="745954"/>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526DBF-10DF-4B7F-968E-14CFFB4C5D86}" type="datetimeFigureOut">
              <a:rPr lang="en-US" smtClean="0"/>
              <a:t>30-Oct-21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7E7B2F-FB1E-49F2-83C1-D221BC4536FA}" type="slidenum">
              <a:rPr lang="en-US" smtClean="0"/>
              <a:t>‹#›</a:t>
            </a:fld>
            <a:endParaRPr lang="en-US" dirty="0"/>
          </a:p>
        </p:txBody>
      </p:sp>
    </p:spTree>
    <p:extLst>
      <p:ext uri="{BB962C8B-B14F-4D97-AF65-F5344CB8AC3E}">
        <p14:creationId xmlns:p14="http://schemas.microsoft.com/office/powerpoint/2010/main" val="20593101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E28B8E-CE86-4F2B-A531-1AD9A090F986}" type="datetimeFigureOut">
              <a:rPr lang="en-US" smtClean="0"/>
              <a:t>30-Oct-21</a:t>
            </a:fld>
            <a:endParaRPr lang="en-US"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03408E-0FB9-4E70-B355-312525C2F632}" type="slidenum">
              <a:rPr lang="en-US" smtClean="0"/>
              <a:t>‹#›</a:t>
            </a:fld>
            <a:endParaRPr lang="en-US" dirty="0"/>
          </a:p>
        </p:txBody>
      </p:sp>
    </p:spTree>
    <p:extLst>
      <p:ext uri="{BB962C8B-B14F-4D97-AF65-F5344CB8AC3E}">
        <p14:creationId xmlns:p14="http://schemas.microsoft.com/office/powerpoint/2010/main" val="25167782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03408E-0FB9-4E70-B355-312525C2F632}" type="slidenum">
              <a:rPr lang="en-US" smtClean="0"/>
              <a:t>1</a:t>
            </a:fld>
            <a:endParaRPr lang="en-US" dirty="0"/>
          </a:p>
        </p:txBody>
      </p:sp>
    </p:spTree>
    <p:extLst>
      <p:ext uri="{BB962C8B-B14F-4D97-AF65-F5344CB8AC3E}">
        <p14:creationId xmlns:p14="http://schemas.microsoft.com/office/powerpoint/2010/main" val="2462723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03408E-0FB9-4E70-B355-312525C2F632}" type="slidenum">
              <a:rPr lang="en-US" smtClean="0"/>
              <a:t>2</a:t>
            </a:fld>
            <a:endParaRPr lang="en-US" dirty="0"/>
          </a:p>
        </p:txBody>
      </p:sp>
    </p:spTree>
    <p:extLst>
      <p:ext uri="{BB962C8B-B14F-4D97-AF65-F5344CB8AC3E}">
        <p14:creationId xmlns:p14="http://schemas.microsoft.com/office/powerpoint/2010/main" val="2965419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2192090"/>
            <a:ext cx="4571999" cy="2265131"/>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hasCustomPrompt="1"/>
          </p:nvPr>
        </p:nvSpPr>
        <p:spPr>
          <a:xfrm>
            <a:off x="171799" y="2219313"/>
            <a:ext cx="6183871" cy="838603"/>
          </a:xfrm>
          <a:effectLst/>
        </p:spPr>
        <p:txBody>
          <a:bodyPr anchor="b">
            <a:normAutofit/>
          </a:bodyPr>
          <a:lstStyle>
            <a:lvl1pPr>
              <a:defRPr sz="2025">
                <a:solidFill>
                  <a:schemeClr val="accent1"/>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78347" y="8603313"/>
            <a:ext cx="1600200" cy="527403"/>
          </a:xfrm>
        </p:spPr>
        <p:txBody>
          <a:bodyPr/>
          <a:lstStyle>
            <a:lvl1pPr>
              <a:defRPr>
                <a:solidFill>
                  <a:schemeClr val="accent1">
                    <a:lumMod val="75000"/>
                    <a:lumOff val="25000"/>
                  </a:schemeClr>
                </a:solidFill>
              </a:defRPr>
            </a:lvl1pPr>
          </a:lstStyle>
          <a:p>
            <a:fld id="{83656DAD-46F8-45C6-A969-97EBA7A33308}" type="datetimeFigureOut">
              <a:rPr lang="en-US" smtClean="0"/>
              <a:t>30-Oct-21</a:t>
            </a:fld>
            <a:endParaRPr lang="en-US" dirty="0"/>
          </a:p>
        </p:txBody>
      </p:sp>
      <p:sp>
        <p:nvSpPr>
          <p:cNvPr id="5" name="Footer Placeholder 4"/>
          <p:cNvSpPr>
            <a:spLocks noGrp="1"/>
          </p:cNvSpPr>
          <p:nvPr>
            <p:ph type="ftr" sz="quarter" idx="11"/>
          </p:nvPr>
        </p:nvSpPr>
        <p:spPr>
          <a:xfrm>
            <a:off x="326921" y="8597064"/>
            <a:ext cx="3890931" cy="527403"/>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5939044" y="8603313"/>
            <a:ext cx="571748" cy="527403"/>
          </a:xfrm>
        </p:spPr>
        <p:txBody>
          <a:bodyPr/>
          <a:lstStyle>
            <a:lvl1pPr>
              <a:defRPr>
                <a:solidFill>
                  <a:schemeClr val="accent1">
                    <a:lumMod val="75000"/>
                    <a:lumOff val="25000"/>
                  </a:schemeClr>
                </a:solidFill>
              </a:defRPr>
            </a:lvl1pPr>
          </a:lstStyle>
          <a:p>
            <a:fld id="{260FA027-7F7A-4343-989B-5CDB2D8C78D4}" type="slidenum">
              <a:rPr lang="en-US" smtClean="0"/>
              <a:t>‹#›</a:t>
            </a:fld>
            <a:endParaRPr lang="en-US" dirty="0"/>
          </a:p>
        </p:txBody>
      </p:sp>
      <p:sp>
        <p:nvSpPr>
          <p:cNvPr id="8" name="Rectangle 7"/>
          <p:cNvSpPr/>
          <p:nvPr userDrawn="1"/>
        </p:nvSpPr>
        <p:spPr>
          <a:xfrm>
            <a:off x="1157234" y="5992046"/>
            <a:ext cx="4571999" cy="1473879"/>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326921" y="6448219"/>
            <a:ext cx="6183870" cy="852686"/>
          </a:xfrm>
        </p:spPr>
        <p:txBody>
          <a:bodyPr anchor="t">
            <a:normAutofit/>
          </a:bodyPr>
          <a:lstStyle>
            <a:lvl1pPr marL="0" indent="0" algn="l">
              <a:buNone/>
              <a:defRPr sz="900" cap="all">
                <a:solidFill>
                  <a:schemeClr val="tx1"/>
                </a:solidFill>
              </a:defRPr>
            </a:lvl1pPr>
            <a:lvl2pPr marL="257169" indent="0" algn="ctr">
              <a:buNone/>
              <a:defRPr>
                <a:solidFill>
                  <a:schemeClr val="tx1">
                    <a:tint val="75000"/>
                  </a:schemeClr>
                </a:solidFill>
              </a:defRPr>
            </a:lvl2pPr>
            <a:lvl3pPr marL="514337" indent="0" algn="ctr">
              <a:buNone/>
              <a:defRPr>
                <a:solidFill>
                  <a:schemeClr val="tx1">
                    <a:tint val="75000"/>
                  </a:schemeClr>
                </a:solidFill>
              </a:defRPr>
            </a:lvl3pPr>
            <a:lvl4pPr marL="771506" indent="0" algn="ctr">
              <a:buNone/>
              <a:defRPr>
                <a:solidFill>
                  <a:schemeClr val="tx1">
                    <a:tint val="75000"/>
                  </a:schemeClr>
                </a:solidFill>
              </a:defRPr>
            </a:lvl4pPr>
            <a:lvl5pPr marL="1028674" indent="0" algn="ctr">
              <a:buNone/>
              <a:defRPr>
                <a:solidFill>
                  <a:schemeClr val="tx1">
                    <a:tint val="75000"/>
                  </a:schemeClr>
                </a:solidFill>
              </a:defRPr>
            </a:lvl5pPr>
            <a:lvl6pPr marL="1285843" indent="0" algn="ctr">
              <a:buNone/>
              <a:defRPr>
                <a:solidFill>
                  <a:schemeClr val="tx1">
                    <a:tint val="75000"/>
                  </a:schemeClr>
                </a:solidFill>
              </a:defRPr>
            </a:lvl6pPr>
            <a:lvl7pPr marL="1543011" indent="0" algn="ctr">
              <a:buNone/>
              <a:defRPr>
                <a:solidFill>
                  <a:schemeClr val="tx1">
                    <a:tint val="75000"/>
                  </a:schemeClr>
                </a:solidFill>
              </a:defRPr>
            </a:lvl7pPr>
            <a:lvl8pPr marL="1800180" indent="0" algn="ctr">
              <a:buNone/>
              <a:defRPr>
                <a:solidFill>
                  <a:schemeClr val="tx1">
                    <a:tint val="75000"/>
                  </a:schemeClr>
                </a:solidFill>
              </a:defRPr>
            </a:lvl8pPr>
            <a:lvl9pPr marL="2057349"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727167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656DAD-46F8-45C6-A969-97EBA7A33308}" type="datetimeFigureOut">
              <a:rPr lang="en-US" smtClean="0"/>
              <a:t>30-Oct-21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11175274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solidFill>
              </a:defRPr>
            </a:lvl1pPr>
          </a:lstStyle>
          <a:p>
            <a:fld id="{83656DAD-46F8-45C6-A969-97EBA7A33308}" type="datetimeFigureOut">
              <a:rPr lang="en-US" smtClean="0"/>
              <a:pPr/>
              <a:t>30-Oct-21</a:t>
            </a:fld>
            <a:endParaRPr lang="en-US" dirty="0"/>
          </a:p>
        </p:txBody>
      </p:sp>
      <p:sp>
        <p:nvSpPr>
          <p:cNvPr id="3" name="Footer Placeholder 2"/>
          <p:cNvSpPr>
            <a:spLocks noGrp="1"/>
          </p:cNvSpPr>
          <p:nvPr>
            <p:ph type="ftr" sz="quarter" idx="11"/>
          </p:nvPr>
        </p:nvSpPr>
        <p:spPr/>
        <p:txBody>
          <a:bodyPr/>
          <a:lstStyle>
            <a:lvl1pPr>
              <a:defRPr>
                <a:solidFill>
                  <a:schemeClr val="tx1"/>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60FA027-7F7A-4343-989B-5CDB2D8C78D4}" type="slidenum">
              <a:rPr lang="en-US" smtClean="0"/>
              <a:pPr/>
              <a:t>‹#›</a:t>
            </a:fld>
            <a:endParaRPr lang="en-US" dirty="0"/>
          </a:p>
        </p:txBody>
      </p:sp>
    </p:spTree>
    <p:extLst>
      <p:ext uri="{BB962C8B-B14F-4D97-AF65-F5344CB8AC3E}">
        <p14:creationId xmlns:p14="http://schemas.microsoft.com/office/powerpoint/2010/main" val="19713437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6921" y="6779339"/>
            <a:ext cx="6204159" cy="818622"/>
          </a:xfrm>
        </p:spPr>
        <p:txBody>
          <a:bodyPr anchor="b">
            <a:normAutofit/>
          </a:bodyPr>
          <a:lstStyle>
            <a:lvl1pPr algn="l">
              <a:defRPr sz="135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1897" y="866269"/>
            <a:ext cx="6351108" cy="5138253"/>
          </a:xfrm>
        </p:spPr>
        <p:txBody>
          <a:bodyPr anchor="t">
            <a:normAutofit/>
          </a:bodyPr>
          <a:lstStyle>
            <a:lvl1pPr marL="0" indent="0" algn="ctr">
              <a:buNone/>
              <a:defRPr sz="900"/>
            </a:lvl1pPr>
            <a:lvl2pPr marL="257169" indent="0">
              <a:buNone/>
              <a:defRPr sz="900"/>
            </a:lvl2pPr>
            <a:lvl3pPr marL="514337" indent="0">
              <a:buNone/>
              <a:defRPr sz="900"/>
            </a:lvl3pPr>
            <a:lvl4pPr marL="771506" indent="0">
              <a:buNone/>
              <a:defRPr sz="900"/>
            </a:lvl4pPr>
            <a:lvl5pPr marL="1028674" indent="0">
              <a:buNone/>
              <a:defRPr sz="900"/>
            </a:lvl5pPr>
            <a:lvl6pPr marL="1285843" indent="0">
              <a:buNone/>
              <a:defRPr sz="900"/>
            </a:lvl6pPr>
            <a:lvl7pPr marL="1543011" indent="0">
              <a:buNone/>
              <a:defRPr sz="900"/>
            </a:lvl7pPr>
            <a:lvl8pPr marL="1800180" indent="0">
              <a:buNone/>
              <a:defRPr sz="900"/>
            </a:lvl8pPr>
            <a:lvl9pPr marL="2057349" indent="0">
              <a:buNone/>
              <a:defRPr sz="900"/>
            </a:lvl9pPr>
          </a:lstStyle>
          <a:p>
            <a:r>
              <a:rPr lang="en-US" dirty="0" smtClean="0"/>
              <a:t>Click icon to add picture</a:t>
            </a:r>
            <a:endParaRPr lang="en-US" dirty="0"/>
          </a:p>
        </p:txBody>
      </p:sp>
      <p:sp>
        <p:nvSpPr>
          <p:cNvPr id="4" name="Text Placeholder 3"/>
          <p:cNvSpPr>
            <a:spLocks noGrp="1"/>
          </p:cNvSpPr>
          <p:nvPr>
            <p:ph type="body" sz="half" idx="2"/>
          </p:nvPr>
        </p:nvSpPr>
        <p:spPr>
          <a:xfrm>
            <a:off x="326921" y="7597965"/>
            <a:ext cx="6204160" cy="864747"/>
          </a:xfrm>
        </p:spPr>
        <p:txBody>
          <a:bodyPr>
            <a:normAutofit/>
          </a:bodyPr>
          <a:lstStyle>
            <a:lvl1pPr marL="0" indent="0">
              <a:buNone/>
              <a:defRPr sz="675"/>
            </a:lvl1pPr>
            <a:lvl2pPr marL="257169" indent="0">
              <a:buNone/>
              <a:defRPr sz="675"/>
            </a:lvl2pPr>
            <a:lvl3pPr marL="514337" indent="0">
              <a:buNone/>
              <a:defRPr sz="563"/>
            </a:lvl3pPr>
            <a:lvl4pPr marL="771506" indent="0">
              <a:buNone/>
              <a:defRPr sz="506"/>
            </a:lvl4pPr>
            <a:lvl5pPr marL="1028674" indent="0">
              <a:buNone/>
              <a:defRPr sz="506"/>
            </a:lvl5pPr>
            <a:lvl6pPr marL="1285843" indent="0">
              <a:buNone/>
              <a:defRPr sz="506"/>
            </a:lvl6pPr>
            <a:lvl7pPr marL="1543011" indent="0">
              <a:buNone/>
              <a:defRPr sz="506"/>
            </a:lvl7pPr>
            <a:lvl8pPr marL="1800180" indent="0">
              <a:buNone/>
              <a:defRPr sz="506"/>
            </a:lvl8pPr>
            <a:lvl9pPr marL="2057349" indent="0">
              <a:buNone/>
              <a:defRPr sz="506"/>
            </a:lvl9pPr>
          </a:lstStyle>
          <a:p>
            <a:pPr lvl="0"/>
            <a:r>
              <a:rPr lang="en-US" smtClean="0"/>
              <a:t>Edit Master text styles</a:t>
            </a:r>
          </a:p>
        </p:txBody>
      </p:sp>
      <p:sp>
        <p:nvSpPr>
          <p:cNvPr id="5" name="Date Placeholder 4"/>
          <p:cNvSpPr>
            <a:spLocks noGrp="1"/>
          </p:cNvSpPr>
          <p:nvPr>
            <p:ph type="dt" sz="half" idx="10"/>
          </p:nvPr>
        </p:nvSpPr>
        <p:spPr/>
        <p:txBody>
          <a:bodyPr/>
          <a:lstStyle/>
          <a:p>
            <a:fld id="{83656DAD-46F8-45C6-A969-97EBA7A33308}" type="datetimeFigureOut">
              <a:rPr lang="en-US" smtClean="0"/>
              <a:t>30-Oct-21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9769152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656DAD-46F8-45C6-A969-97EBA7A33308}" type="datetimeFigureOut">
              <a:rPr lang="en-US" smtClean="0"/>
              <a:t>30-Oct-21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38937469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5509" y="188689"/>
            <a:ext cx="6204159" cy="885755"/>
          </a:xfrm>
          <a:prstGeom prst="rect">
            <a:avLst/>
          </a:prstGeom>
        </p:spPr>
        <p:txBody>
          <a:bodyPr vert="horz" lIns="91440" tIns="45720" rIns="91440" bIns="45720" rtlCol="0" anchor="b">
            <a:normAutofit/>
          </a:bodyPr>
          <a:lstStyle/>
          <a:p>
            <a:r>
              <a:rPr lang="en-US" dirty="0" smtClean="0"/>
              <a:t> title style</a:t>
            </a:r>
            <a:endParaRPr lang="en-US" dirty="0"/>
          </a:p>
        </p:txBody>
      </p:sp>
      <p:sp>
        <p:nvSpPr>
          <p:cNvPr id="3" name="Text Placeholder 2"/>
          <p:cNvSpPr>
            <a:spLocks noGrp="1"/>
          </p:cNvSpPr>
          <p:nvPr>
            <p:ph type="body" idx="1"/>
          </p:nvPr>
        </p:nvSpPr>
        <p:spPr>
          <a:xfrm>
            <a:off x="326921" y="3374227"/>
            <a:ext cx="6204159" cy="5088480"/>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278349" y="8603313"/>
            <a:ext cx="1600199" cy="527403"/>
          </a:xfrm>
          <a:prstGeom prst="rect">
            <a:avLst/>
          </a:prstGeom>
        </p:spPr>
        <p:txBody>
          <a:bodyPr vert="horz" lIns="91440" tIns="45720" rIns="91440" bIns="45720" rtlCol="0" anchor="ctr"/>
          <a:lstStyle>
            <a:lvl1pPr algn="r">
              <a:defRPr sz="506">
                <a:solidFill>
                  <a:schemeClr val="accent2"/>
                </a:solidFill>
              </a:defRPr>
            </a:lvl1pPr>
          </a:lstStyle>
          <a:p>
            <a:fld id="{83656DAD-46F8-45C6-A969-97EBA7A33308}" type="datetimeFigureOut">
              <a:rPr lang="en-US" smtClean="0"/>
              <a:t>30-Oct-21</a:t>
            </a:fld>
            <a:endParaRPr lang="en-US" dirty="0"/>
          </a:p>
        </p:txBody>
      </p:sp>
      <p:sp>
        <p:nvSpPr>
          <p:cNvPr id="5" name="Footer Placeholder 4"/>
          <p:cNvSpPr>
            <a:spLocks noGrp="1"/>
          </p:cNvSpPr>
          <p:nvPr>
            <p:ph type="ftr" sz="quarter" idx="3"/>
          </p:nvPr>
        </p:nvSpPr>
        <p:spPr>
          <a:xfrm>
            <a:off x="326921" y="8597064"/>
            <a:ext cx="3890931" cy="527403"/>
          </a:xfrm>
          <a:prstGeom prst="rect">
            <a:avLst/>
          </a:prstGeom>
        </p:spPr>
        <p:txBody>
          <a:bodyPr vert="horz" lIns="91440" tIns="45720" rIns="91440" bIns="45720" rtlCol="0" anchor="ctr"/>
          <a:lstStyle>
            <a:lvl1pPr algn="l">
              <a:defRPr sz="506"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5939045" y="9055485"/>
            <a:ext cx="592037" cy="527403"/>
          </a:xfrm>
          <a:prstGeom prst="rect">
            <a:avLst/>
          </a:prstGeom>
        </p:spPr>
        <p:txBody>
          <a:bodyPr vert="horz" lIns="91440" tIns="45720" rIns="91440" bIns="45720" rtlCol="0" anchor="ctr"/>
          <a:lstStyle>
            <a:lvl1pPr algn="r">
              <a:defRPr sz="506">
                <a:solidFill>
                  <a:schemeClr val="accent2"/>
                </a:solidFill>
              </a:defRPr>
            </a:lvl1pPr>
          </a:lstStyle>
          <a:p>
            <a:fld id="{260FA027-7F7A-4343-989B-5CDB2D8C78D4}" type="slidenum">
              <a:rPr lang="en-US" smtClean="0"/>
              <a:t>‹#›</a:t>
            </a:fld>
            <a:endParaRPr lang="en-US" dirty="0"/>
          </a:p>
        </p:txBody>
      </p:sp>
      <p:sp>
        <p:nvSpPr>
          <p:cNvPr id="9" name="Rectangle 8"/>
          <p:cNvSpPr/>
          <p:nvPr userDrawn="1"/>
        </p:nvSpPr>
        <p:spPr>
          <a:xfrm>
            <a:off x="346426" y="1184520"/>
            <a:ext cx="1920240" cy="91440"/>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userDrawn="1"/>
        </p:nvSpPr>
        <p:spPr>
          <a:xfrm>
            <a:off x="4418932" y="1179379"/>
            <a:ext cx="2103120" cy="91440"/>
          </a:xfrm>
          <a:prstGeom prst="rect">
            <a:avLst/>
          </a:prstGeom>
          <a:solidFill>
            <a:srgbClr val="00CC99">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userDrawn="1"/>
        </p:nvSpPr>
        <p:spPr>
          <a:xfrm>
            <a:off x="2290780" y="1183648"/>
            <a:ext cx="2103120" cy="91440"/>
          </a:xfrm>
          <a:prstGeom prst="rect">
            <a:avLst/>
          </a:prstGeom>
          <a:solidFill>
            <a:srgbClr val="33CCCC"/>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08621909"/>
      </p:ext>
    </p:extLst>
  </p:cSld>
  <p:clrMap bg1="lt1" tx1="dk1" bg2="lt2" tx2="dk2" accent1="accent1" accent2="accent2" accent3="accent3" accent4="accent4" accent5="accent5" accent6="accent6" hlink="hlink" folHlink="folHlink"/>
  <p:sldLayoutIdLst>
    <p:sldLayoutId id="2147483918" r:id="rId1"/>
    <p:sldLayoutId id="2147483929" r:id="rId2"/>
    <p:sldLayoutId id="2147483924" r:id="rId3"/>
    <p:sldLayoutId id="2147483926" r:id="rId4"/>
    <p:sldLayoutId id="2147483930" r:id="rId5"/>
  </p:sldLayoutIdLst>
  <p:timing>
    <p:tnLst>
      <p:par>
        <p:cTn id="1" dur="indefinite" restart="never" nodeType="tmRoot"/>
      </p:par>
    </p:tnLst>
  </p:timing>
  <p:txStyles>
    <p:titleStyle>
      <a:lvl1pPr algn="l" defTabSz="257169" rtl="0" eaLnBrk="1" latinLnBrk="0" hangingPunct="1">
        <a:spcBef>
          <a:spcPct val="0"/>
        </a:spcBef>
        <a:buNone/>
        <a:defRPr sz="1575"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257169" rtl="0" eaLnBrk="1" latinLnBrk="0" hangingPunct="1">
        <a:spcBef>
          <a:spcPct val="20000"/>
        </a:spcBef>
        <a:spcAft>
          <a:spcPts val="338"/>
        </a:spcAft>
        <a:buClrTx/>
        <a:buSzPct val="92000"/>
        <a:buFont typeface="+mj-lt"/>
        <a:buNone/>
        <a:defRPr sz="1013" kern="1200">
          <a:solidFill>
            <a:schemeClr val="tx2"/>
          </a:solidFill>
          <a:latin typeface="+mn-lt"/>
          <a:ea typeface="+mn-ea"/>
          <a:cs typeface="+mn-cs"/>
        </a:defRPr>
      </a:lvl1pPr>
      <a:lvl2pPr marL="354366" indent="-172121" algn="l" defTabSz="257169" rtl="0" eaLnBrk="1" latinLnBrk="0" hangingPunct="1">
        <a:spcBef>
          <a:spcPct val="20000"/>
        </a:spcBef>
        <a:spcAft>
          <a:spcPts val="338"/>
        </a:spcAft>
        <a:buClrTx/>
        <a:buSzPct val="92000"/>
        <a:buFont typeface="Wingdings 2" panose="05020102010507070707" pitchFamily="18" charset="2"/>
        <a:buChar char=""/>
        <a:defRPr sz="900" kern="1200">
          <a:solidFill>
            <a:schemeClr val="tx2"/>
          </a:solidFill>
          <a:latin typeface="+mn-lt"/>
          <a:ea typeface="+mn-ea"/>
          <a:cs typeface="+mn-cs"/>
        </a:defRPr>
      </a:lvl2pPr>
      <a:lvl3pPr marL="506238" indent="-151871" algn="l" defTabSz="257169" rtl="0" eaLnBrk="1" latinLnBrk="0" hangingPunct="1">
        <a:spcBef>
          <a:spcPct val="20000"/>
        </a:spcBef>
        <a:spcAft>
          <a:spcPts val="338"/>
        </a:spcAft>
        <a:buClrTx/>
        <a:buSzPct val="92000"/>
        <a:buFont typeface="Wingdings 2" panose="05020102010507070707" pitchFamily="18" charset="2"/>
        <a:buChar char=""/>
        <a:defRPr sz="788" kern="1200">
          <a:solidFill>
            <a:schemeClr val="tx2"/>
          </a:solidFill>
          <a:latin typeface="+mn-lt"/>
          <a:ea typeface="+mn-ea"/>
          <a:cs typeface="+mn-cs"/>
        </a:defRPr>
      </a:lvl3pPr>
      <a:lvl4pPr marL="698608" indent="-131622" algn="l" defTabSz="257169" rtl="0" eaLnBrk="1" latinLnBrk="0" hangingPunct="1">
        <a:spcBef>
          <a:spcPct val="20000"/>
        </a:spcBef>
        <a:spcAft>
          <a:spcPts val="338"/>
        </a:spcAft>
        <a:buClrTx/>
        <a:buSzPct val="92000"/>
        <a:buFont typeface="Wingdings 2" panose="05020102010507070707" pitchFamily="18" charset="2"/>
        <a:buChar char=""/>
        <a:defRPr sz="675" kern="1200">
          <a:solidFill>
            <a:schemeClr val="tx2"/>
          </a:solidFill>
          <a:latin typeface="+mn-lt"/>
          <a:ea typeface="+mn-ea"/>
          <a:cs typeface="+mn-cs"/>
        </a:defRPr>
      </a:lvl4pPr>
      <a:lvl5pPr marL="901103" indent="-131622" algn="l" defTabSz="257169" rtl="0" eaLnBrk="1" latinLnBrk="0" hangingPunct="1">
        <a:spcBef>
          <a:spcPct val="20000"/>
        </a:spcBef>
        <a:spcAft>
          <a:spcPts val="338"/>
        </a:spcAft>
        <a:buClrTx/>
        <a:buSzPct val="92000"/>
        <a:buFont typeface="Wingdings 2" panose="05020102010507070707" pitchFamily="18" charset="2"/>
        <a:buChar char=""/>
        <a:defRPr sz="675" kern="1200">
          <a:solidFill>
            <a:schemeClr val="tx2"/>
          </a:solidFill>
          <a:latin typeface="+mn-lt"/>
          <a:ea typeface="+mn-ea"/>
          <a:cs typeface="+mn-cs"/>
        </a:defRPr>
      </a:lvl5pPr>
      <a:lvl6pPr marL="1068724"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469"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15"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4961"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p:bodyStyle>
    <p:otherStyle>
      <a:defPPr>
        <a:defRPr lang="en-US"/>
      </a:defPPr>
      <a:lvl1pPr marL="0" algn="l" defTabSz="257169" rtl="0" eaLnBrk="1" latinLnBrk="0" hangingPunct="1">
        <a:defRPr sz="1013" kern="1200">
          <a:solidFill>
            <a:schemeClr val="tx1"/>
          </a:solidFill>
          <a:latin typeface="+mn-lt"/>
          <a:ea typeface="+mn-ea"/>
          <a:cs typeface="+mn-cs"/>
        </a:defRPr>
      </a:lvl1pPr>
      <a:lvl2pPr marL="257169" algn="l" defTabSz="257169" rtl="0" eaLnBrk="1" latinLnBrk="0" hangingPunct="1">
        <a:defRPr sz="1013" kern="1200">
          <a:solidFill>
            <a:schemeClr val="tx1"/>
          </a:solidFill>
          <a:latin typeface="+mn-lt"/>
          <a:ea typeface="+mn-ea"/>
          <a:cs typeface="+mn-cs"/>
        </a:defRPr>
      </a:lvl2pPr>
      <a:lvl3pPr marL="514337" algn="l" defTabSz="257169" rtl="0" eaLnBrk="1" latinLnBrk="0" hangingPunct="1">
        <a:defRPr sz="1013" kern="1200">
          <a:solidFill>
            <a:schemeClr val="tx1"/>
          </a:solidFill>
          <a:latin typeface="+mn-lt"/>
          <a:ea typeface="+mn-ea"/>
          <a:cs typeface="+mn-cs"/>
        </a:defRPr>
      </a:lvl3pPr>
      <a:lvl4pPr marL="771506" algn="l" defTabSz="257169" rtl="0" eaLnBrk="1" latinLnBrk="0" hangingPunct="1">
        <a:defRPr sz="1013" kern="1200">
          <a:solidFill>
            <a:schemeClr val="tx1"/>
          </a:solidFill>
          <a:latin typeface="+mn-lt"/>
          <a:ea typeface="+mn-ea"/>
          <a:cs typeface="+mn-cs"/>
        </a:defRPr>
      </a:lvl4pPr>
      <a:lvl5pPr marL="1028674" algn="l" defTabSz="257169" rtl="0" eaLnBrk="1" latinLnBrk="0" hangingPunct="1">
        <a:defRPr sz="1013" kern="1200">
          <a:solidFill>
            <a:schemeClr val="tx1"/>
          </a:solidFill>
          <a:latin typeface="+mn-lt"/>
          <a:ea typeface="+mn-ea"/>
          <a:cs typeface="+mn-cs"/>
        </a:defRPr>
      </a:lvl5pPr>
      <a:lvl6pPr marL="1285843" algn="l" defTabSz="257169" rtl="0" eaLnBrk="1" latinLnBrk="0" hangingPunct="1">
        <a:defRPr sz="1013" kern="1200">
          <a:solidFill>
            <a:schemeClr val="tx1"/>
          </a:solidFill>
          <a:latin typeface="+mn-lt"/>
          <a:ea typeface="+mn-ea"/>
          <a:cs typeface="+mn-cs"/>
        </a:defRPr>
      </a:lvl6pPr>
      <a:lvl7pPr marL="1543011" algn="l" defTabSz="257169" rtl="0" eaLnBrk="1" latinLnBrk="0" hangingPunct="1">
        <a:defRPr sz="1013" kern="1200">
          <a:solidFill>
            <a:schemeClr val="tx1"/>
          </a:solidFill>
          <a:latin typeface="+mn-lt"/>
          <a:ea typeface="+mn-ea"/>
          <a:cs typeface="+mn-cs"/>
        </a:defRPr>
      </a:lvl7pPr>
      <a:lvl8pPr marL="1800180" algn="l" defTabSz="257169" rtl="0" eaLnBrk="1" latinLnBrk="0" hangingPunct="1">
        <a:defRPr sz="1013" kern="1200">
          <a:solidFill>
            <a:schemeClr val="tx1"/>
          </a:solidFill>
          <a:latin typeface="+mn-lt"/>
          <a:ea typeface="+mn-ea"/>
          <a:cs typeface="+mn-cs"/>
        </a:defRPr>
      </a:lvl8pPr>
      <a:lvl9pPr marL="2057349" algn="l" defTabSz="257169"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0465" y="3374392"/>
            <a:ext cx="6183871" cy="326571"/>
          </a:xfrm>
        </p:spPr>
        <p:txBody>
          <a:bodyPr>
            <a:normAutofit fontScale="90000"/>
          </a:bodyPr>
          <a:lstStyle/>
          <a:p>
            <a:r>
              <a:rPr lang="en-US" dirty="0" smtClean="0">
                <a:solidFill>
                  <a:schemeClr val="tx1"/>
                </a:solidFill>
              </a:rPr>
              <a:t>New Headway Plus</a:t>
            </a:r>
            <a:br>
              <a:rPr lang="en-US" dirty="0" smtClean="0">
                <a:solidFill>
                  <a:schemeClr val="tx1"/>
                </a:solidFill>
              </a:rPr>
            </a:br>
            <a:r>
              <a:rPr lang="en-US" dirty="0" smtClean="0">
                <a:solidFill>
                  <a:schemeClr val="tx1"/>
                </a:solidFill>
              </a:rPr>
              <a:t>Upper-intermediate</a:t>
            </a:r>
            <a:br>
              <a:rPr lang="en-US" dirty="0" smtClean="0">
                <a:solidFill>
                  <a:schemeClr val="tx1"/>
                </a:solidFill>
              </a:rPr>
            </a:br>
            <a:r>
              <a:rPr lang="en-US" dirty="0" smtClean="0">
                <a:solidFill>
                  <a:schemeClr val="tx1"/>
                </a:solidFill>
              </a:rPr>
              <a:t>lecture notes</a:t>
            </a:r>
            <a:endParaRPr lang="en-US"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76729296"/>
              </p:ext>
            </p:extLst>
          </p:nvPr>
        </p:nvGraphicFramePr>
        <p:xfrm>
          <a:off x="270465" y="864160"/>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10" name="Rectangle 9"/>
          <p:cNvSpPr/>
          <p:nvPr/>
        </p:nvSpPr>
        <p:spPr>
          <a:xfrm>
            <a:off x="1145512" y="5978768"/>
            <a:ext cx="4582048" cy="1200329"/>
          </a:xfrm>
          <a:prstGeom prst="rect">
            <a:avLst/>
          </a:prstGeom>
        </p:spPr>
        <p:txBody>
          <a:bodyPr wrap="square">
            <a:spAutoFit/>
          </a:bodyPr>
          <a:lstStyle/>
          <a:p>
            <a:pPr algn="ctr"/>
            <a:r>
              <a:rPr lang="en-US" dirty="0"/>
              <a:t>Fourth Year</a:t>
            </a:r>
          </a:p>
          <a:p>
            <a:pPr algn="ctr"/>
            <a:r>
              <a:rPr lang="en-US" dirty="0" smtClean="0"/>
              <a:t>College of Law</a:t>
            </a:r>
          </a:p>
          <a:p>
            <a:pPr algn="ctr"/>
            <a:r>
              <a:rPr lang="en-US" dirty="0" smtClean="0"/>
              <a:t>Mustansiriyah University</a:t>
            </a:r>
          </a:p>
          <a:p>
            <a:pPr algn="ctr"/>
            <a:r>
              <a:rPr lang="en-US" dirty="0" smtClean="0"/>
              <a:t>Lect</a:t>
            </a:r>
            <a:r>
              <a:rPr lang="en-US" dirty="0" smtClean="0"/>
              <a:t>. Rania Adnan Aziz</a:t>
            </a:r>
          </a:p>
        </p:txBody>
      </p:sp>
    </p:spTree>
    <p:extLst>
      <p:ext uri="{BB962C8B-B14F-4D97-AF65-F5344CB8AC3E}">
        <p14:creationId xmlns:p14="http://schemas.microsoft.com/office/powerpoint/2010/main" val="943505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10</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Active and Passive Voice</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Box 8"/>
          <p:cNvSpPr txBox="1"/>
          <p:nvPr/>
        </p:nvSpPr>
        <p:spPr>
          <a:xfrm>
            <a:off x="612140" y="1475435"/>
            <a:ext cx="6016345" cy="1477328"/>
          </a:xfrm>
          <a:prstGeom prst="rect">
            <a:avLst/>
          </a:prstGeom>
          <a:noFill/>
        </p:spPr>
        <p:txBody>
          <a:bodyPr wrap="square" rtlCol="0">
            <a:spAutoFit/>
          </a:bodyPr>
          <a:lstStyle/>
          <a:p>
            <a:pPr lvl="0" defTabSz="257169">
              <a:defRPr/>
            </a:pPr>
            <a:r>
              <a:rPr lang="en-US" b="1" dirty="0" smtClean="0">
                <a:latin typeface="Garamond" panose="02020404030301010803" pitchFamily="18" charset="0"/>
              </a:rPr>
              <a:t>		I   ate   the   cake.</a:t>
            </a:r>
          </a:p>
          <a:p>
            <a:pPr lvl="0" defTabSz="257169">
              <a:defRPr/>
            </a:pPr>
            <a:r>
              <a:rPr lang="en-US" b="1" dirty="0" smtClean="0">
                <a:solidFill>
                  <a:srgbClr val="FF0000"/>
                </a:solidFill>
                <a:latin typeface="Garamond" panose="02020404030301010803" pitchFamily="18" charset="0"/>
              </a:rPr>
              <a:t>		S     V         O											</a:t>
            </a:r>
            <a:r>
              <a:rPr lang="en-US" b="1" dirty="0" smtClean="0">
                <a:solidFill>
                  <a:srgbClr val="00B050"/>
                </a:solidFill>
                <a:latin typeface="Garamond" panose="02020404030301010803" pitchFamily="18" charset="0"/>
              </a:rPr>
              <a:t>ACTIVE</a:t>
            </a:r>
          </a:p>
          <a:p>
            <a:pPr lvl="0" defTabSz="257169">
              <a:defRPr/>
            </a:pPr>
            <a:endParaRPr lang="en-US" b="1" dirty="0" smtClean="0">
              <a:latin typeface="Garamond" panose="02020404030301010803" pitchFamily="18" charset="0"/>
            </a:endParaRPr>
          </a:p>
          <a:p>
            <a:pPr lvl="0" defTabSz="257169">
              <a:defRPr/>
            </a:pPr>
            <a:endParaRPr lang="en-US" b="1" dirty="0">
              <a:latin typeface="Garamond" panose="02020404030301010803" pitchFamily="18" charset="0"/>
            </a:endParaRPr>
          </a:p>
          <a:p>
            <a:pPr lvl="0" defTabSz="257169">
              <a:defRPr/>
            </a:pPr>
            <a:r>
              <a:rPr lang="en-US" b="1" dirty="0" smtClean="0">
                <a:latin typeface="Garamond" panose="02020404030301010803" pitchFamily="18" charset="0"/>
              </a:rPr>
              <a:t>	</a:t>
            </a:r>
            <a:r>
              <a:rPr lang="en-US" b="1" dirty="0" smtClean="0">
                <a:solidFill>
                  <a:srgbClr val="FF0000"/>
                </a:solidFill>
                <a:latin typeface="Garamond" panose="02020404030301010803" pitchFamily="18" charset="0"/>
              </a:rPr>
              <a:t>	</a:t>
            </a:r>
            <a:r>
              <a:rPr lang="en-US" b="1" dirty="0" smtClean="0">
                <a:solidFill>
                  <a:srgbClr val="000000"/>
                </a:solidFill>
                <a:latin typeface="Garamond" panose="02020404030301010803" pitchFamily="18" charset="0"/>
              </a:rPr>
              <a:t>The cake       was        eaten.	</a:t>
            </a:r>
            <a:r>
              <a:rPr lang="en-US" b="1" dirty="0" smtClean="0">
                <a:solidFill>
                  <a:srgbClr val="FF0000"/>
                </a:solidFill>
                <a:latin typeface="Garamond" panose="02020404030301010803" pitchFamily="18" charset="0"/>
              </a:rPr>
              <a:t>				</a:t>
            </a:r>
            <a:r>
              <a:rPr lang="en-US" b="1" dirty="0" smtClean="0">
                <a:solidFill>
                  <a:srgbClr val="00B050"/>
                </a:solidFill>
                <a:latin typeface="Garamond" panose="02020404030301010803" pitchFamily="18" charset="0"/>
              </a:rPr>
              <a:t>PASSIVE</a:t>
            </a:r>
            <a:endParaRPr lang="en-US" b="1" dirty="0">
              <a:solidFill>
                <a:srgbClr val="FF0000"/>
              </a:solidFill>
              <a:latin typeface="Garamond" panose="02020404030301010803" pitchFamily="18" charset="0"/>
            </a:endParaRPr>
          </a:p>
        </p:txBody>
      </p:sp>
      <p:sp>
        <p:nvSpPr>
          <p:cNvPr id="6" name="TextBox 5"/>
          <p:cNvSpPr txBox="1"/>
          <p:nvPr/>
        </p:nvSpPr>
        <p:spPr>
          <a:xfrm>
            <a:off x="420827" y="5983115"/>
            <a:ext cx="6016345" cy="3416320"/>
          </a:xfrm>
          <a:prstGeom prst="rect">
            <a:avLst/>
          </a:prstGeom>
          <a:noFill/>
        </p:spPr>
        <p:txBody>
          <a:bodyPr wrap="square" rtlCol="0">
            <a:spAutoFit/>
          </a:bodyPr>
          <a:lstStyle/>
          <a:p>
            <a:pPr lvl="0" defTabSz="257169">
              <a:defRPr/>
            </a:pPr>
            <a:r>
              <a:rPr lang="en-US" b="1" dirty="0" smtClean="0">
                <a:solidFill>
                  <a:srgbClr val="000000"/>
                </a:solidFill>
                <a:latin typeface="Garamond" panose="02020404030301010803" pitchFamily="18" charset="0"/>
              </a:rPr>
              <a:t>I am eating the cake.</a:t>
            </a:r>
          </a:p>
          <a:p>
            <a:pPr lvl="0" defTabSz="257169">
              <a:defRPr/>
            </a:pPr>
            <a:r>
              <a:rPr lang="en-US" b="1" dirty="0" smtClean="0">
                <a:solidFill>
                  <a:srgbClr val="000000"/>
                </a:solidFill>
                <a:latin typeface="Garamond" panose="02020404030301010803" pitchFamily="18" charset="0"/>
              </a:rPr>
              <a:t>									The cake is being eaten.</a:t>
            </a:r>
          </a:p>
          <a:p>
            <a:pPr lvl="0" defTabSz="257169">
              <a:defRPr/>
            </a:pPr>
            <a:r>
              <a:rPr lang="en-US" b="1" dirty="0" smtClean="0">
                <a:solidFill>
                  <a:srgbClr val="000000"/>
                </a:solidFill>
                <a:latin typeface="Garamond" panose="02020404030301010803" pitchFamily="18" charset="0"/>
              </a:rPr>
              <a:t>I was eating the cake.</a:t>
            </a:r>
          </a:p>
          <a:p>
            <a:pPr lvl="0" defTabSz="257169">
              <a:defRPr/>
            </a:pPr>
            <a:r>
              <a:rPr lang="en-US" b="1" dirty="0">
                <a:solidFill>
                  <a:srgbClr val="000000"/>
                </a:solidFill>
                <a:latin typeface="Garamond" panose="02020404030301010803" pitchFamily="18" charset="0"/>
              </a:rPr>
              <a:t>	</a:t>
            </a:r>
            <a:r>
              <a:rPr lang="en-US" b="1" dirty="0" smtClean="0">
                <a:solidFill>
                  <a:srgbClr val="000000"/>
                </a:solidFill>
                <a:latin typeface="Garamond" panose="02020404030301010803" pitchFamily="18" charset="0"/>
              </a:rPr>
              <a:t>								The cake was being eaten.</a:t>
            </a:r>
          </a:p>
          <a:p>
            <a:pPr lvl="0" defTabSz="257169">
              <a:defRPr/>
            </a:pPr>
            <a:r>
              <a:rPr lang="en-US" b="1" dirty="0" smtClean="0">
                <a:solidFill>
                  <a:srgbClr val="000000"/>
                </a:solidFill>
                <a:latin typeface="Garamond" panose="02020404030301010803" pitchFamily="18" charset="0"/>
              </a:rPr>
              <a:t>I have eaten the cake.		</a:t>
            </a:r>
          </a:p>
          <a:p>
            <a:pPr lvl="0" defTabSz="257169">
              <a:defRPr/>
            </a:pPr>
            <a:r>
              <a:rPr lang="en-US" b="1" dirty="0">
                <a:solidFill>
                  <a:srgbClr val="000000"/>
                </a:solidFill>
                <a:latin typeface="Garamond" panose="02020404030301010803" pitchFamily="18" charset="0"/>
              </a:rPr>
              <a:t>	</a:t>
            </a:r>
            <a:r>
              <a:rPr lang="en-US" b="1" dirty="0" smtClean="0">
                <a:solidFill>
                  <a:srgbClr val="000000"/>
                </a:solidFill>
                <a:latin typeface="Garamond" panose="02020404030301010803" pitchFamily="18" charset="0"/>
              </a:rPr>
              <a:t>								The cake has been eaten.</a:t>
            </a:r>
          </a:p>
          <a:p>
            <a:pPr lvl="0" defTabSz="257169">
              <a:defRPr/>
            </a:pPr>
            <a:r>
              <a:rPr lang="en-US" b="1" dirty="0" smtClean="0">
                <a:solidFill>
                  <a:srgbClr val="000000"/>
                </a:solidFill>
                <a:latin typeface="Garamond" panose="02020404030301010803" pitchFamily="18" charset="0"/>
              </a:rPr>
              <a:t>I had eaten the cake.												   (by me)</a:t>
            </a:r>
          </a:p>
          <a:p>
            <a:pPr lvl="0" defTabSz="257169">
              <a:defRPr/>
            </a:pPr>
            <a:r>
              <a:rPr lang="en-US" b="1" dirty="0">
                <a:solidFill>
                  <a:srgbClr val="000000"/>
                </a:solidFill>
                <a:latin typeface="Garamond" panose="02020404030301010803" pitchFamily="18" charset="0"/>
              </a:rPr>
              <a:t>	</a:t>
            </a:r>
            <a:r>
              <a:rPr lang="en-US" b="1" dirty="0" smtClean="0">
                <a:solidFill>
                  <a:srgbClr val="000000"/>
                </a:solidFill>
                <a:latin typeface="Garamond" panose="02020404030301010803" pitchFamily="18" charset="0"/>
              </a:rPr>
              <a:t>								The cake had been eaten.</a:t>
            </a:r>
            <a:endParaRPr lang="en-US" b="1" dirty="0" smtClean="0">
              <a:solidFill>
                <a:srgbClr val="FF0000"/>
              </a:solidFill>
              <a:latin typeface="Garamond" panose="02020404030301010803" pitchFamily="18" charset="0"/>
            </a:endParaRPr>
          </a:p>
          <a:p>
            <a:pPr lvl="0" defTabSz="257169">
              <a:defRPr/>
            </a:pPr>
            <a:r>
              <a:rPr lang="en-US" b="1" dirty="0" smtClean="0">
                <a:latin typeface="Garamond" panose="02020404030301010803" pitchFamily="18" charset="0"/>
              </a:rPr>
              <a:t>I will eat the cake.</a:t>
            </a:r>
          </a:p>
          <a:p>
            <a:pPr lvl="0" defTabSz="257169">
              <a:defRPr/>
            </a:pPr>
            <a:r>
              <a:rPr lang="en-US" b="1" dirty="0">
                <a:latin typeface="Garamond" panose="02020404030301010803" pitchFamily="18" charset="0"/>
              </a:rPr>
              <a:t>	</a:t>
            </a:r>
            <a:r>
              <a:rPr lang="en-US" b="1" dirty="0" smtClean="0">
                <a:latin typeface="Garamond" panose="02020404030301010803" pitchFamily="18" charset="0"/>
              </a:rPr>
              <a:t>								The cake will be eaten.</a:t>
            </a:r>
          </a:p>
          <a:p>
            <a:pPr lvl="0" defTabSz="257169">
              <a:defRPr/>
            </a:pPr>
            <a:r>
              <a:rPr lang="en-US" b="1" dirty="0" smtClean="0">
                <a:latin typeface="Garamond" panose="02020404030301010803" pitchFamily="18" charset="0"/>
              </a:rPr>
              <a:t>I would eat the cake.</a:t>
            </a:r>
          </a:p>
          <a:p>
            <a:pPr lvl="0" defTabSz="257169">
              <a:defRPr/>
            </a:pPr>
            <a:r>
              <a:rPr lang="en-US" b="1" dirty="0">
                <a:latin typeface="Garamond" panose="02020404030301010803" pitchFamily="18" charset="0"/>
              </a:rPr>
              <a:t>	</a:t>
            </a:r>
            <a:r>
              <a:rPr lang="en-US" b="1" dirty="0" smtClean="0">
                <a:latin typeface="Garamond" panose="02020404030301010803" pitchFamily="18" charset="0"/>
              </a:rPr>
              <a:t>								The cake would be eaten.</a:t>
            </a:r>
          </a:p>
        </p:txBody>
      </p:sp>
      <p:sp>
        <p:nvSpPr>
          <p:cNvPr id="5" name="Right Brace 4"/>
          <p:cNvSpPr/>
          <p:nvPr/>
        </p:nvSpPr>
        <p:spPr>
          <a:xfrm>
            <a:off x="5181609" y="6253650"/>
            <a:ext cx="484176" cy="3093233"/>
          </a:xfrm>
          <a:prstGeom prst="rightBrace">
            <a:avLst/>
          </a:prstGeom>
          <a:ln>
            <a:solidFill>
              <a:srgbClr val="00CC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TextBox 9"/>
          <p:cNvSpPr txBox="1"/>
          <p:nvPr/>
        </p:nvSpPr>
        <p:spPr>
          <a:xfrm>
            <a:off x="459740" y="2293497"/>
            <a:ext cx="6016345" cy="3416320"/>
          </a:xfrm>
          <a:prstGeom prst="rect">
            <a:avLst/>
          </a:prstGeom>
          <a:noFill/>
        </p:spPr>
        <p:txBody>
          <a:bodyPr wrap="square" rtlCol="0">
            <a:spAutoFit/>
          </a:bodyPr>
          <a:lstStyle/>
          <a:p>
            <a:pPr lvl="0" defTabSz="257169">
              <a:defRPr/>
            </a:pPr>
            <a:r>
              <a:rPr lang="en-US" b="1" dirty="0" smtClean="0">
                <a:latin typeface="Garamond" panose="02020404030301010803" pitchFamily="18" charset="0"/>
              </a:rPr>
              <a:t>The verb structure in the passive voice</a:t>
            </a:r>
          </a:p>
          <a:p>
            <a:pPr lvl="0" defTabSz="257169">
              <a:defRPr/>
            </a:pPr>
            <a:endParaRPr lang="en-US" b="1" dirty="0">
              <a:latin typeface="Garamond" panose="02020404030301010803" pitchFamily="18" charset="0"/>
            </a:endParaRPr>
          </a:p>
          <a:p>
            <a:pPr lvl="0" algn="ctr" defTabSz="257169">
              <a:defRPr/>
            </a:pPr>
            <a:r>
              <a:rPr lang="en-US" b="1" dirty="0" smtClean="0">
                <a:solidFill>
                  <a:srgbClr val="FF0000"/>
                </a:solidFill>
                <a:latin typeface="Garamond" panose="02020404030301010803" pitchFamily="18" charset="0"/>
              </a:rPr>
              <a:t>be	      	  +  				main verb</a:t>
            </a:r>
          </a:p>
          <a:p>
            <a:pPr lvl="0" defTabSz="257169">
              <a:defRPr/>
            </a:pPr>
            <a:endParaRPr lang="en-US" b="1" dirty="0" smtClean="0">
              <a:latin typeface="Garamond" panose="02020404030301010803" pitchFamily="18" charset="0"/>
            </a:endParaRPr>
          </a:p>
          <a:p>
            <a:pPr lvl="0" algn="ctr" defTabSz="257169">
              <a:defRPr/>
            </a:pPr>
            <a:r>
              <a:rPr lang="en-US" b="1" dirty="0" smtClean="0">
                <a:latin typeface="Garamond" panose="02020404030301010803" pitchFamily="18" charset="0"/>
              </a:rPr>
              <a:t>original tense						</a:t>
            </a:r>
            <a:r>
              <a:rPr lang="en-US" b="1" dirty="0">
                <a:latin typeface="Garamond" panose="02020404030301010803" pitchFamily="18" charset="0"/>
              </a:rPr>
              <a:t> in past </a:t>
            </a:r>
            <a:r>
              <a:rPr lang="en-US" b="1" dirty="0" smtClean="0">
                <a:latin typeface="Garamond" panose="02020404030301010803" pitchFamily="18" charset="0"/>
              </a:rPr>
              <a:t>participle</a:t>
            </a:r>
          </a:p>
          <a:p>
            <a:pPr lvl="0" algn="ctr" defTabSz="257169">
              <a:defRPr/>
            </a:pPr>
            <a:endParaRPr lang="en-US" b="1" dirty="0">
              <a:latin typeface="Garamond" panose="02020404030301010803" pitchFamily="18" charset="0"/>
            </a:endParaRPr>
          </a:p>
          <a:p>
            <a:pPr lvl="0" algn="ctr" defTabSz="257169">
              <a:defRPr/>
            </a:pPr>
            <a:endParaRPr lang="en-US" b="1" dirty="0" smtClean="0">
              <a:latin typeface="Garamond" panose="02020404030301010803" pitchFamily="18" charset="0"/>
            </a:endParaRPr>
          </a:p>
          <a:p>
            <a:pPr lvl="0" algn="ctr" defTabSz="257169">
              <a:defRPr/>
            </a:pPr>
            <a:r>
              <a:rPr lang="en-US" b="1" dirty="0">
                <a:solidFill>
                  <a:srgbClr val="FF0000"/>
                </a:solidFill>
                <a:latin typeface="Garamond" panose="02020404030301010803" pitchFamily="18" charset="0"/>
              </a:rPr>
              <a:t>O  </a:t>
            </a:r>
            <a:r>
              <a:rPr lang="en-US" b="1" dirty="0" smtClean="0">
                <a:solidFill>
                  <a:srgbClr val="FF0000"/>
                </a:solidFill>
                <a:latin typeface="Garamond" panose="02020404030301010803" pitchFamily="18" charset="0"/>
              </a:rPr>
              <a:t>              </a:t>
            </a:r>
            <a:r>
              <a:rPr lang="en-US" b="1" dirty="0">
                <a:solidFill>
                  <a:srgbClr val="FF0000"/>
                </a:solidFill>
                <a:latin typeface="Garamond" panose="02020404030301010803" pitchFamily="18" charset="0"/>
              </a:rPr>
              <a:t>V     </a:t>
            </a:r>
            <a:r>
              <a:rPr lang="en-US" b="1" dirty="0" smtClean="0">
                <a:solidFill>
                  <a:srgbClr val="FF0000"/>
                </a:solidFill>
                <a:latin typeface="Garamond" panose="02020404030301010803" pitchFamily="18" charset="0"/>
              </a:rPr>
              <a:t>        	(</a:t>
            </a:r>
            <a:r>
              <a:rPr lang="en-US" b="1" dirty="0">
                <a:solidFill>
                  <a:srgbClr val="FF0000"/>
                </a:solidFill>
                <a:latin typeface="Garamond" panose="02020404030301010803" pitchFamily="18" charset="0"/>
              </a:rPr>
              <a:t>S)	</a:t>
            </a:r>
            <a:endParaRPr lang="en-US" b="1" dirty="0" smtClean="0">
              <a:latin typeface="Garamond" panose="02020404030301010803" pitchFamily="18" charset="0"/>
            </a:endParaRPr>
          </a:p>
          <a:p>
            <a:pPr lvl="0" defTabSz="257169">
              <a:defRPr/>
            </a:pPr>
            <a:r>
              <a:rPr lang="en-US" b="1" dirty="0" smtClean="0">
                <a:latin typeface="Garamond" panose="02020404030301010803" pitchFamily="18" charset="0"/>
              </a:rPr>
              <a:t>				The cake     </a:t>
            </a:r>
          </a:p>
          <a:p>
            <a:pPr lvl="0" defTabSz="257169">
              <a:defRPr/>
            </a:pPr>
            <a:r>
              <a:rPr lang="en-US" b="1" dirty="0" smtClean="0">
                <a:latin typeface="Garamond" panose="02020404030301010803" pitchFamily="18" charset="0"/>
              </a:rPr>
              <a:t>									is</a:t>
            </a:r>
          </a:p>
          <a:p>
            <a:pPr lvl="0" defTabSz="257169">
              <a:defRPr/>
            </a:pPr>
            <a:r>
              <a:rPr lang="en-US" b="1" dirty="0" smtClean="0">
                <a:latin typeface="Garamond" panose="02020404030301010803" pitchFamily="18" charset="0"/>
              </a:rPr>
              <a:t>										eaten</a:t>
            </a:r>
          </a:p>
          <a:p>
            <a:pPr lvl="0" defTabSz="257169">
              <a:defRPr/>
            </a:pPr>
            <a:r>
              <a:rPr lang="en-US" b="1" dirty="0" smtClean="0">
                <a:latin typeface="Garamond" panose="02020404030301010803" pitchFamily="18" charset="0"/>
              </a:rPr>
              <a:t>														(by me).</a:t>
            </a:r>
          </a:p>
        </p:txBody>
      </p:sp>
    </p:spTree>
    <p:extLst>
      <p:ext uri="{BB962C8B-B14F-4D97-AF65-F5344CB8AC3E}">
        <p14:creationId xmlns:p14="http://schemas.microsoft.com/office/powerpoint/2010/main" val="898743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21320945"/>
              </p:ext>
            </p:extLst>
          </p:nvPr>
        </p:nvGraphicFramePr>
        <p:xfrm>
          <a:off x="255333" y="783773"/>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Everyday English</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Informal writing</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818752"/>
            <a:ext cx="6119099" cy="7236733"/>
          </a:xfrm>
        </p:spPr>
        <p:txBody>
          <a:bodyPr anchor="t">
            <a:noAutofit/>
          </a:bodyPr>
          <a:lstStyle/>
          <a:p>
            <a:r>
              <a:rPr lang="en-US" sz="1400" dirty="0" smtClean="0">
                <a:latin typeface="Garamond" panose="02020404030301010803" pitchFamily="18" charset="0"/>
              </a:rPr>
              <a:t>Informal Writing</a:t>
            </a:r>
          </a:p>
          <a:p>
            <a:r>
              <a:rPr lang="en-US" sz="1400" dirty="0" smtClean="0">
                <a:latin typeface="Garamond" panose="02020404030301010803" pitchFamily="18" charset="0"/>
              </a:rPr>
              <a:t>When people talk in an informal way, they often use colloquial language and delete some words. Here is an example.</a:t>
            </a:r>
          </a:p>
          <a:p>
            <a:r>
              <a:rPr lang="en-US" sz="1400" dirty="0" smtClean="0">
                <a:latin typeface="Garamond" panose="02020404030301010803" pitchFamily="18" charset="0"/>
              </a:rPr>
              <a:t>A- I have been here for two days.</a:t>
            </a:r>
          </a:p>
          <a:p>
            <a:r>
              <a:rPr lang="en-US" sz="1400" dirty="0" smtClean="0">
                <a:latin typeface="Garamond" panose="02020404030301010803" pitchFamily="18" charset="0"/>
              </a:rPr>
              <a:t>B- Been here for two days.</a:t>
            </a:r>
          </a:p>
          <a:p>
            <a:r>
              <a:rPr lang="en-US" sz="1400" dirty="0" smtClean="0">
                <a:latin typeface="Garamond" panose="02020404030301010803" pitchFamily="18" charset="0"/>
              </a:rPr>
              <a:t>Example B is informal language. It has an incomplete sentence where the subject  and the auxiliary are missing.</a:t>
            </a:r>
          </a:p>
          <a:p>
            <a:r>
              <a:rPr lang="en-US" sz="1400" dirty="0" smtClean="0">
                <a:latin typeface="Garamond" panose="02020404030301010803" pitchFamily="18" charset="0"/>
              </a:rPr>
              <a:t>Sometimes, people use shorter versions of words like </a:t>
            </a:r>
            <a:r>
              <a:rPr lang="en-US" sz="1400" b="1" dirty="0" smtClean="0">
                <a:latin typeface="Garamond" panose="02020404030301010803" pitchFamily="18" charset="0"/>
              </a:rPr>
              <a:t>’cos/’cause</a:t>
            </a:r>
            <a:r>
              <a:rPr lang="en-US" sz="1400" dirty="0">
                <a:latin typeface="Garamond" panose="02020404030301010803" pitchFamily="18" charset="0"/>
              </a:rPr>
              <a:t> </a:t>
            </a:r>
            <a:r>
              <a:rPr lang="en-US" sz="1400" dirty="0" smtClean="0">
                <a:latin typeface="Garamond" panose="02020404030301010803" pitchFamily="18" charset="0"/>
              </a:rPr>
              <a:t>which mean </a:t>
            </a:r>
            <a:r>
              <a:rPr lang="en-US" sz="1400" b="1" dirty="0" smtClean="0">
                <a:latin typeface="Garamond" panose="02020404030301010803" pitchFamily="18" charset="0"/>
              </a:rPr>
              <a:t>because</a:t>
            </a:r>
            <a:r>
              <a:rPr lang="en-US" sz="1400" dirty="0" smtClean="0">
                <a:latin typeface="Garamond" panose="02020404030301010803" pitchFamily="18" charset="0"/>
              </a:rPr>
              <a:t>.</a:t>
            </a:r>
          </a:p>
          <a:p>
            <a:r>
              <a:rPr lang="en-US" sz="1400" dirty="0" smtClean="0">
                <a:latin typeface="Garamond" panose="02020404030301010803" pitchFamily="18" charset="0"/>
              </a:rPr>
              <a:t>Other examples are in the texts, pages 6-8 in the book.</a:t>
            </a:r>
          </a:p>
          <a:p>
            <a:endParaRPr lang="en-US" sz="1400" dirty="0">
              <a:latin typeface="Garamond" panose="02020404030301010803" pitchFamily="18" charset="0"/>
            </a:endParaRPr>
          </a:p>
          <a:p>
            <a:r>
              <a:rPr lang="en-US" sz="1400" dirty="0" smtClean="0">
                <a:latin typeface="Garamond" panose="02020404030301010803" pitchFamily="18" charset="0"/>
              </a:rPr>
              <a:t>Compound words</a:t>
            </a:r>
          </a:p>
          <a:p>
            <a:r>
              <a:rPr lang="en-US" sz="1400" dirty="0" smtClean="0">
                <a:latin typeface="Garamond" panose="02020404030301010803" pitchFamily="18" charset="0"/>
              </a:rPr>
              <a:t>Some words can be put together to form new words. These new words are called compound words</a:t>
            </a:r>
            <a:r>
              <a:rPr lang="en-US" sz="1400" dirty="0">
                <a:latin typeface="Garamond" panose="02020404030301010803" pitchFamily="18" charset="0"/>
              </a:rPr>
              <a:t>. </a:t>
            </a:r>
            <a:r>
              <a:rPr lang="en-US" sz="1400" dirty="0" smtClean="0">
                <a:latin typeface="Garamond" panose="02020404030301010803" pitchFamily="18" charset="0"/>
              </a:rPr>
              <a:t>They can </a:t>
            </a:r>
            <a:r>
              <a:rPr lang="en-US" sz="1400" dirty="0">
                <a:latin typeface="Garamond" panose="02020404030301010803" pitchFamily="18" charset="0"/>
              </a:rPr>
              <a:t>be nouns (n) or adjectives (adj</a:t>
            </a:r>
            <a:r>
              <a:rPr lang="en-US" sz="1400" dirty="0" smtClean="0">
                <a:latin typeface="Garamond" panose="02020404030301010803" pitchFamily="18" charset="0"/>
              </a:rPr>
              <a:t>).</a:t>
            </a:r>
          </a:p>
          <a:p>
            <a:r>
              <a:rPr lang="en-US" sz="1400" dirty="0" smtClean="0">
                <a:latin typeface="Garamond" panose="02020404030301010803" pitchFamily="18" charset="0"/>
              </a:rPr>
              <a:t>Life + style = lifestyle	</a:t>
            </a:r>
            <a:r>
              <a:rPr lang="en-US" sz="1400" dirty="0">
                <a:latin typeface="Garamond" panose="02020404030301010803" pitchFamily="18" charset="0"/>
              </a:rPr>
              <a:t> (n) </a:t>
            </a:r>
            <a:r>
              <a:rPr lang="en-US" sz="1400" dirty="0" smtClean="0">
                <a:latin typeface="Garamond" panose="02020404030301010803" pitchFamily="18" charset="0"/>
              </a:rPr>
              <a:t>					house + bound = housebound (adj)</a:t>
            </a:r>
          </a:p>
          <a:p>
            <a:r>
              <a:rPr lang="en-US" sz="1400" dirty="0" smtClean="0">
                <a:latin typeface="Garamond" panose="02020404030301010803" pitchFamily="18" charset="0"/>
              </a:rPr>
              <a:t>Home + grown </a:t>
            </a:r>
            <a:r>
              <a:rPr lang="en-US" sz="1400" dirty="0">
                <a:latin typeface="Garamond" panose="02020404030301010803" pitchFamily="18" charset="0"/>
              </a:rPr>
              <a:t>=  home-grown (adj) </a:t>
            </a:r>
            <a:r>
              <a:rPr lang="en-US" sz="1400" dirty="0" smtClean="0">
                <a:latin typeface="Garamond" panose="02020404030301010803" pitchFamily="18" charset="0"/>
              </a:rPr>
              <a:t>		book + case </a:t>
            </a:r>
            <a:r>
              <a:rPr lang="en-US" sz="1400" dirty="0">
                <a:latin typeface="Garamond" panose="02020404030301010803" pitchFamily="18" charset="0"/>
              </a:rPr>
              <a:t>=bookcase (n)</a:t>
            </a:r>
            <a:endParaRPr lang="en-US" sz="1400" dirty="0" smtClean="0">
              <a:latin typeface="Garamond" panose="02020404030301010803" pitchFamily="18" charset="0"/>
            </a:endParaRPr>
          </a:p>
          <a:p>
            <a:r>
              <a:rPr lang="en-US" sz="1400" dirty="0" smtClean="0">
                <a:latin typeface="Garamond" panose="02020404030301010803" pitchFamily="18" charset="0"/>
              </a:rPr>
              <a:t>See p. 13 for more examples.</a:t>
            </a:r>
          </a:p>
          <a:p>
            <a:endParaRPr lang="en-US" sz="1400" dirty="0">
              <a:latin typeface="Garamond" panose="02020404030301010803" pitchFamily="18" charset="0"/>
            </a:endParaRPr>
          </a:p>
          <a:p>
            <a:endParaRPr lang="en-US" sz="1400" dirty="0">
              <a:latin typeface="Garamond" panose="02020404030301010803" pitchFamily="18"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11</a:t>
            </a:fld>
            <a:endParaRPr lang="en-US" sz="1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3526064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2</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1844491"/>
              </p:ext>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Auxiliaries</a:t>
                      </a:r>
                      <a:r>
                        <a:rPr lang="en-US" sz="1100" baseline="0" dirty="0" smtClean="0">
                          <a:latin typeface="Garamond" panose="02020404030301010803" pitchFamily="18" charset="0"/>
                        </a:rPr>
                        <a:t> and Main Verbs</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graphicFrame>
        <p:nvGraphicFramePr>
          <p:cNvPr id="2" name="Diagram 1"/>
          <p:cNvGraphicFramePr/>
          <p:nvPr>
            <p:extLst>
              <p:ext uri="{D42A27DB-BD31-4B8C-83A1-F6EECF244321}">
                <p14:modId xmlns:p14="http://schemas.microsoft.com/office/powerpoint/2010/main" val="2031855988"/>
              </p:ext>
            </p:extLst>
          </p:nvPr>
        </p:nvGraphicFramePr>
        <p:xfrm>
          <a:off x="416109" y="1643319"/>
          <a:ext cx="5773676" cy="25870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476575" y="2386825"/>
            <a:ext cx="1446963" cy="1200329"/>
          </a:xfrm>
          <a:prstGeom prst="rect">
            <a:avLst/>
          </a:prstGeom>
          <a:noFill/>
        </p:spPr>
        <p:txBody>
          <a:bodyPr wrap="square" rtlCol="0">
            <a:spAutoFit/>
          </a:bodyPr>
          <a:lstStyle/>
          <a:p>
            <a:pPr lvl="0" algn="ctr"/>
            <a:r>
              <a:rPr lang="en-US" dirty="0">
                <a:latin typeface="Garamond" panose="02020404030301010803" pitchFamily="18" charset="0"/>
              </a:rPr>
              <a:t>There are three </a:t>
            </a:r>
            <a:r>
              <a:rPr lang="en-US" dirty="0" smtClean="0">
                <a:latin typeface="Garamond" panose="02020404030301010803" pitchFamily="18" charset="0"/>
              </a:rPr>
              <a:t>classes </a:t>
            </a:r>
            <a:r>
              <a:rPr lang="en-US" dirty="0">
                <a:latin typeface="Garamond" panose="02020404030301010803" pitchFamily="18" charset="0"/>
              </a:rPr>
              <a:t>of verbs in English</a:t>
            </a:r>
          </a:p>
        </p:txBody>
      </p:sp>
      <p:sp>
        <p:nvSpPr>
          <p:cNvPr id="8" name="TextBox 7"/>
          <p:cNvSpPr txBox="1"/>
          <p:nvPr/>
        </p:nvSpPr>
        <p:spPr>
          <a:xfrm>
            <a:off x="414602" y="4561953"/>
            <a:ext cx="6016345" cy="3754874"/>
          </a:xfrm>
          <a:prstGeom prst="rect">
            <a:avLst/>
          </a:prstGeom>
          <a:noFill/>
        </p:spPr>
        <p:txBody>
          <a:bodyPr wrap="square" rtlCol="0">
            <a:spAutoFit/>
          </a:bodyPr>
          <a:lstStyle/>
          <a:p>
            <a:pPr marL="342900" indent="-342900">
              <a:buAutoNum type="arabicPeriod"/>
            </a:pPr>
            <a:endParaRPr lang="en-US" sz="1400" dirty="0" smtClean="0">
              <a:latin typeface="Garamond" panose="02020404030301010803" pitchFamily="18" charset="0"/>
            </a:endParaRPr>
          </a:p>
          <a:p>
            <a:pPr marL="342900" indent="-342900">
              <a:buAutoNum type="arabicPeriod"/>
            </a:pPr>
            <a:endParaRPr lang="en-US" sz="1400" dirty="0" smtClean="0">
              <a:latin typeface="Garamond" panose="02020404030301010803" pitchFamily="18" charset="0"/>
            </a:endParaRPr>
          </a:p>
          <a:p>
            <a:pPr marL="342900" indent="-342900">
              <a:buAutoNum type="arabicPeriod"/>
            </a:pPr>
            <a:endParaRPr lang="en-US" sz="1400" dirty="0" smtClean="0">
              <a:latin typeface="Garamond" panose="02020404030301010803" pitchFamily="18" charset="0"/>
            </a:endParaRPr>
          </a:p>
          <a:p>
            <a:pPr marL="342900" indent="-342900">
              <a:buAutoNum type="arabicPeriod"/>
            </a:pPr>
            <a:r>
              <a:rPr lang="en-US" sz="1400" dirty="0" smtClean="0">
                <a:latin typeface="Garamond" panose="02020404030301010803" pitchFamily="18" charset="0"/>
              </a:rPr>
              <a:t>Auxiliary verbs are also called helping verbs. They do not work alone, but come with the main verb.</a:t>
            </a:r>
          </a:p>
          <a:p>
            <a:r>
              <a:rPr lang="en-US" sz="1400" dirty="0" smtClean="0">
                <a:latin typeface="Garamond" panose="02020404030301010803" pitchFamily="18" charset="0"/>
              </a:rPr>
              <a:t>Auxiliary verbs have a number of functions: they show the tense of the verb</a:t>
            </a:r>
            <a:r>
              <a:rPr lang="en-US" sz="1400" dirty="0">
                <a:latin typeface="Garamond" panose="02020404030301010803" pitchFamily="18" charset="0"/>
              </a:rPr>
              <a:t>, </a:t>
            </a:r>
            <a:r>
              <a:rPr lang="en-US" sz="1400" dirty="0" smtClean="0">
                <a:latin typeface="Garamond" panose="02020404030301010803" pitchFamily="18" charset="0"/>
              </a:rPr>
              <a:t>show number </a:t>
            </a:r>
            <a:r>
              <a:rPr lang="en-US" sz="1400" dirty="0">
                <a:latin typeface="Garamond" panose="02020404030301010803" pitchFamily="18" charset="0"/>
              </a:rPr>
              <a:t>(singular and </a:t>
            </a:r>
            <a:r>
              <a:rPr lang="en-US" sz="1400" dirty="0" smtClean="0">
                <a:latin typeface="Garamond" panose="02020404030301010803" pitchFamily="18" charset="0"/>
              </a:rPr>
              <a:t>plural subjects), carry the negative word ‘not’, move in the inversion to make questions, are used in question tags and short answers.</a:t>
            </a:r>
          </a:p>
          <a:p>
            <a:endParaRPr lang="en-US" sz="1400" dirty="0" smtClean="0">
              <a:latin typeface="Garamond" panose="02020404030301010803" pitchFamily="18" charset="0"/>
            </a:endParaRPr>
          </a:p>
          <a:p>
            <a:endParaRPr lang="en-US" sz="1400" dirty="0">
              <a:latin typeface="Garamond" panose="02020404030301010803" pitchFamily="18" charset="0"/>
            </a:endParaRPr>
          </a:p>
          <a:p>
            <a:pPr algn="ctr"/>
            <a:r>
              <a:rPr lang="en-US" sz="1400" dirty="0" smtClean="0">
                <a:latin typeface="Garamond" panose="02020404030301010803" pitchFamily="18" charset="0"/>
              </a:rPr>
              <a:t>BE</a:t>
            </a:r>
          </a:p>
          <a:p>
            <a:r>
              <a:rPr lang="en-US" sz="1400" dirty="0" smtClean="0">
                <a:latin typeface="Garamond" panose="02020404030301010803" pitchFamily="18" charset="0"/>
              </a:rPr>
              <a:t>Verbs that come with </a:t>
            </a:r>
            <a:r>
              <a:rPr lang="en-US" sz="1400" dirty="0" smtClean="0">
                <a:solidFill>
                  <a:srgbClr val="00B050"/>
                </a:solidFill>
                <a:latin typeface="Garamond" panose="02020404030301010803" pitchFamily="18" charset="0"/>
              </a:rPr>
              <a:t>BE</a:t>
            </a:r>
            <a:r>
              <a:rPr lang="en-US" sz="1400" dirty="0" smtClean="0">
                <a:latin typeface="Garamond" panose="02020404030301010803" pitchFamily="18" charset="0"/>
              </a:rPr>
              <a:t> are either in </a:t>
            </a:r>
            <a:r>
              <a:rPr lang="en-US" sz="1400" dirty="0" smtClean="0">
                <a:solidFill>
                  <a:srgbClr val="FF0000"/>
                </a:solidFill>
                <a:latin typeface="Garamond" panose="02020404030301010803" pitchFamily="18" charset="0"/>
              </a:rPr>
              <a:t>continuous</a:t>
            </a:r>
            <a:r>
              <a:rPr lang="en-US" sz="1400" dirty="0" smtClean="0">
                <a:latin typeface="Garamond" panose="02020404030301010803" pitchFamily="18" charset="0"/>
              </a:rPr>
              <a:t> or </a:t>
            </a:r>
            <a:r>
              <a:rPr lang="en-US" sz="1400" dirty="0" smtClean="0">
                <a:solidFill>
                  <a:srgbClr val="00CCFF"/>
                </a:solidFill>
                <a:latin typeface="Garamond" panose="02020404030301010803" pitchFamily="18" charset="0"/>
              </a:rPr>
              <a:t>past participle </a:t>
            </a:r>
            <a:r>
              <a:rPr lang="en-US" sz="1400" dirty="0" smtClean="0">
                <a:latin typeface="Garamond" panose="02020404030301010803" pitchFamily="18" charset="0"/>
              </a:rPr>
              <a:t>(passive) form.</a:t>
            </a:r>
          </a:p>
          <a:p>
            <a:endParaRPr lang="en-US" sz="1400" dirty="0" smtClean="0">
              <a:latin typeface="Monotype Corsiva" panose="03010101010201010101" pitchFamily="66"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They’</a:t>
            </a:r>
            <a:r>
              <a:rPr lang="en-US" sz="1400" dirty="0" smtClean="0">
                <a:solidFill>
                  <a:srgbClr val="00B050"/>
                </a:solidFill>
                <a:latin typeface="Garamond" panose="02020404030301010803" pitchFamily="18" charset="0"/>
                <a:cs typeface="Gautami" panose="020B0502040204020203" pitchFamily="34" charset="0"/>
              </a:rPr>
              <a:t>re</a:t>
            </a:r>
            <a:r>
              <a:rPr lang="en-US" sz="1400" dirty="0" smtClean="0">
                <a:latin typeface="Garamond" panose="02020404030301010803" pitchFamily="18" charset="0"/>
                <a:cs typeface="Gautami" panose="020B0502040204020203" pitchFamily="34" charset="0"/>
              </a:rPr>
              <a:t> ly</a:t>
            </a:r>
            <a:r>
              <a:rPr lang="en-US" sz="1400" dirty="0" smtClean="0">
                <a:solidFill>
                  <a:srgbClr val="FF0000"/>
                </a:solidFill>
                <a:latin typeface="Garamond" panose="02020404030301010803" pitchFamily="18" charset="0"/>
                <a:cs typeface="Gautami" panose="020B0502040204020203" pitchFamily="34" charset="0"/>
              </a:rPr>
              <a:t>ing</a:t>
            </a:r>
            <a:r>
              <a:rPr lang="en-US" sz="1400" dirty="0" smtClean="0">
                <a:latin typeface="Garamond" panose="02020404030301010803" pitchFamily="18" charset="0"/>
                <a:cs typeface="Gautami" panose="020B0502040204020203" pitchFamily="34" charset="0"/>
              </a:rPr>
              <a:t>. </a:t>
            </a:r>
          </a:p>
          <a:p>
            <a:r>
              <a:rPr lang="en-US" sz="1400" dirty="0" smtClean="0">
                <a:latin typeface="Garamond" panose="02020404030301010803" pitchFamily="18" charset="0"/>
                <a:cs typeface="Gautami" panose="020B0502040204020203" pitchFamily="34" charset="0"/>
              </a:rPr>
              <a:t>I’ve </a:t>
            </a:r>
            <a:r>
              <a:rPr lang="en-US" sz="1400" dirty="0" smtClean="0">
                <a:solidFill>
                  <a:srgbClr val="00B050"/>
                </a:solidFill>
                <a:latin typeface="Garamond" panose="02020404030301010803" pitchFamily="18" charset="0"/>
                <a:cs typeface="Gautami" panose="020B0502040204020203" pitchFamily="34" charset="0"/>
              </a:rPr>
              <a:t>been</a:t>
            </a:r>
            <a:r>
              <a:rPr lang="en-US" sz="1400" dirty="0" smtClean="0">
                <a:latin typeface="Garamond" panose="02020404030301010803" pitchFamily="18" charset="0"/>
                <a:cs typeface="Gautami" panose="020B0502040204020203" pitchFamily="34" charset="0"/>
              </a:rPr>
              <a:t> swimm</a:t>
            </a:r>
            <a:r>
              <a:rPr lang="en-US" sz="1400" dirty="0" smtClean="0">
                <a:solidFill>
                  <a:srgbClr val="FF0000"/>
                </a:solidFill>
                <a:latin typeface="Garamond" panose="02020404030301010803" pitchFamily="18" charset="0"/>
                <a:cs typeface="Gautami" panose="020B0502040204020203" pitchFamily="34" charset="0"/>
              </a:rPr>
              <a:t>ing</a:t>
            </a:r>
            <a:r>
              <a:rPr lang="en-US" sz="1400" dirty="0" smtClean="0">
                <a:latin typeface="Garamond" panose="02020404030301010803" pitchFamily="18" charset="0"/>
                <a:cs typeface="Gautami" panose="020B0502040204020203" pitchFamily="34" charset="0"/>
              </a:rPr>
              <a:t>.</a:t>
            </a:r>
          </a:p>
          <a:p>
            <a:r>
              <a:rPr lang="en-US" sz="1400" dirty="0" smtClean="0">
                <a:latin typeface="Garamond" panose="02020404030301010803" pitchFamily="18" charset="0"/>
                <a:cs typeface="Gautami" panose="020B0502040204020203" pitchFamily="34" charset="0"/>
              </a:rPr>
              <a:t>These books </a:t>
            </a:r>
            <a:r>
              <a:rPr lang="en-US" sz="1400" dirty="0" smtClean="0">
                <a:solidFill>
                  <a:srgbClr val="00B050"/>
                </a:solidFill>
                <a:latin typeface="Garamond" panose="02020404030301010803" pitchFamily="18" charset="0"/>
                <a:cs typeface="Gautami" panose="020B0502040204020203" pitchFamily="34" charset="0"/>
              </a:rPr>
              <a:t>are</a:t>
            </a:r>
            <a:r>
              <a:rPr lang="en-US" sz="1400" dirty="0" smtClean="0">
                <a:latin typeface="Garamond" panose="02020404030301010803" pitchFamily="18" charset="0"/>
                <a:cs typeface="Gautami" panose="020B0502040204020203" pitchFamily="34" charset="0"/>
              </a:rPr>
              <a:t> </a:t>
            </a:r>
            <a:r>
              <a:rPr lang="en-US" sz="1400" dirty="0" smtClean="0">
                <a:solidFill>
                  <a:srgbClr val="00B0F0"/>
                </a:solidFill>
                <a:latin typeface="Garamond" panose="02020404030301010803" pitchFamily="18" charset="0"/>
                <a:cs typeface="Gautami" panose="020B0502040204020203" pitchFamily="34" charset="0"/>
              </a:rPr>
              <a:t>printed</a:t>
            </a:r>
            <a:r>
              <a:rPr lang="en-US" sz="1400" dirty="0" smtClean="0">
                <a:latin typeface="Garamond" panose="02020404030301010803" pitchFamily="18" charset="0"/>
                <a:cs typeface="Gautami" panose="020B0502040204020203" pitchFamily="34" charset="0"/>
              </a:rPr>
              <a:t> in Hong Kong.</a:t>
            </a:r>
          </a:p>
          <a:p>
            <a:r>
              <a:rPr lang="en-US" sz="1400" dirty="0" smtClean="0">
                <a:latin typeface="Garamond" panose="02020404030301010803" pitchFamily="18" charset="0"/>
                <a:cs typeface="Gautami" panose="020B0502040204020203" pitchFamily="34" charset="0"/>
              </a:rPr>
              <a:t>The work should </a:t>
            </a:r>
            <a:r>
              <a:rPr lang="en-US" sz="1400" dirty="0" smtClean="0">
                <a:solidFill>
                  <a:srgbClr val="00B050"/>
                </a:solidFill>
                <a:latin typeface="Garamond" panose="02020404030301010803" pitchFamily="18" charset="0"/>
                <a:cs typeface="Gautami" panose="020B0502040204020203" pitchFamily="34" charset="0"/>
              </a:rPr>
              <a:t>be</a:t>
            </a:r>
            <a:r>
              <a:rPr lang="en-US" sz="1400" dirty="0" smtClean="0">
                <a:latin typeface="Garamond" panose="02020404030301010803" pitchFamily="18" charset="0"/>
                <a:cs typeface="Gautami" panose="020B0502040204020203" pitchFamily="34" charset="0"/>
              </a:rPr>
              <a:t> </a:t>
            </a:r>
            <a:r>
              <a:rPr lang="en-US" sz="1400" dirty="0" smtClean="0">
                <a:solidFill>
                  <a:srgbClr val="00B0F0"/>
                </a:solidFill>
                <a:latin typeface="Garamond" panose="02020404030301010803" pitchFamily="18" charset="0"/>
                <a:cs typeface="Gautami" panose="020B0502040204020203" pitchFamily="34" charset="0"/>
              </a:rPr>
              <a:t>done</a:t>
            </a:r>
            <a:r>
              <a:rPr lang="en-US" sz="1400" dirty="0" smtClean="0">
                <a:latin typeface="Garamond" panose="02020404030301010803" pitchFamily="18" charset="0"/>
                <a:cs typeface="Gautami" panose="020B0502040204020203" pitchFamily="34" charset="0"/>
              </a:rPr>
              <a:t> soon.</a:t>
            </a:r>
          </a:p>
        </p:txBody>
      </p:sp>
    </p:spTree>
    <p:extLst>
      <p:ext uri="{BB962C8B-B14F-4D97-AF65-F5344CB8AC3E}">
        <p14:creationId xmlns:p14="http://schemas.microsoft.com/office/powerpoint/2010/main" val="776600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3</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68889882"/>
              </p:ext>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Auxiliaries</a:t>
                      </a:r>
                      <a:r>
                        <a:rPr lang="en-US" sz="1100" baseline="0" dirty="0" smtClean="0">
                          <a:latin typeface="Garamond" panose="02020404030301010803" pitchFamily="18" charset="0"/>
                        </a:rPr>
                        <a:t> and Main Verbs</a:t>
                      </a:r>
                      <a:endParaRPr lang="en-US" sz="1100" dirty="0" smtClean="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8" name="TextBox 7"/>
          <p:cNvSpPr txBox="1"/>
          <p:nvPr/>
        </p:nvSpPr>
        <p:spPr>
          <a:xfrm>
            <a:off x="420827" y="1627835"/>
            <a:ext cx="6016345" cy="8279190"/>
          </a:xfrm>
          <a:prstGeom prst="rect">
            <a:avLst/>
          </a:prstGeom>
          <a:noFill/>
        </p:spPr>
        <p:txBody>
          <a:bodyPr wrap="square" rtlCol="0">
            <a:spAutoFit/>
          </a:bodyPr>
          <a:lstStyle/>
          <a:p>
            <a:endParaRPr lang="en-US" sz="1400" dirty="0">
              <a:latin typeface="Garamond" panose="02020404030301010803" pitchFamily="18" charset="0"/>
              <a:cs typeface="Gautami" panose="020B0502040204020203" pitchFamily="34" charset="0"/>
            </a:endParaRPr>
          </a:p>
          <a:p>
            <a:pPr algn="ctr"/>
            <a:r>
              <a:rPr lang="en-US" sz="1400" dirty="0">
                <a:latin typeface="Garamond" panose="02020404030301010803" pitchFamily="18" charset="0"/>
                <a:cs typeface="Gautami" panose="020B0502040204020203" pitchFamily="34" charset="0"/>
              </a:rPr>
              <a:t>DO</a:t>
            </a:r>
          </a:p>
          <a:p>
            <a:r>
              <a:rPr lang="en-US" sz="1400" dirty="0">
                <a:solidFill>
                  <a:srgbClr val="00B050"/>
                </a:solidFill>
                <a:latin typeface="Garamond" panose="02020404030301010803" pitchFamily="18" charset="0"/>
                <a:cs typeface="Gautami" panose="020B0502040204020203" pitchFamily="34" charset="0"/>
              </a:rPr>
              <a:t>DO</a:t>
            </a:r>
            <a:r>
              <a:rPr lang="en-US" sz="1400" dirty="0">
                <a:latin typeface="Garamond" panose="02020404030301010803" pitchFamily="18" charset="0"/>
                <a:cs typeface="Gautami" panose="020B0502040204020203" pitchFamily="34" charset="0"/>
              </a:rPr>
              <a:t> comes with verbs in </a:t>
            </a:r>
            <a:r>
              <a:rPr lang="en-US" sz="1400" dirty="0">
                <a:solidFill>
                  <a:srgbClr val="FF0000"/>
                </a:solidFill>
                <a:latin typeface="Garamond" panose="02020404030301010803" pitchFamily="18" charset="0"/>
                <a:cs typeface="Gautami" panose="020B0502040204020203" pitchFamily="34" charset="0"/>
              </a:rPr>
              <a:t>present</a:t>
            </a:r>
            <a:r>
              <a:rPr lang="en-US" sz="1400" dirty="0">
                <a:latin typeface="Garamond" panose="02020404030301010803" pitchFamily="18" charset="0"/>
                <a:cs typeface="Gautami" panose="020B0502040204020203" pitchFamily="34" charset="0"/>
              </a:rPr>
              <a:t> and </a:t>
            </a:r>
            <a:r>
              <a:rPr lang="en-US" sz="1400" dirty="0">
                <a:solidFill>
                  <a:srgbClr val="00B0F0"/>
                </a:solidFill>
                <a:latin typeface="Garamond" panose="02020404030301010803" pitchFamily="18" charset="0"/>
                <a:cs typeface="Gautami" panose="020B0502040204020203" pitchFamily="34" charset="0"/>
              </a:rPr>
              <a:t>past</a:t>
            </a:r>
            <a:r>
              <a:rPr lang="en-US" sz="1400" dirty="0">
                <a:latin typeface="Garamond" panose="02020404030301010803" pitchFamily="18" charset="0"/>
                <a:cs typeface="Gautami" panose="020B0502040204020203" pitchFamily="34" charset="0"/>
              </a:rPr>
              <a:t> simple tense and is also used to </a:t>
            </a:r>
            <a:r>
              <a:rPr lang="en-US" sz="1400" dirty="0">
                <a:solidFill>
                  <a:srgbClr val="FFC000"/>
                </a:solidFill>
                <a:latin typeface="Garamond" panose="02020404030301010803" pitchFamily="18" charset="0"/>
                <a:cs typeface="Gautami" panose="020B0502040204020203" pitchFamily="34" charset="0"/>
              </a:rPr>
              <a:t>emphasize</a:t>
            </a:r>
            <a:r>
              <a:rPr lang="en-US" sz="1400" dirty="0">
                <a:latin typeface="Garamond" panose="02020404030301010803" pitchFamily="18" charset="0"/>
                <a:cs typeface="Gautami" panose="020B0502040204020203" pitchFamily="34" charset="0"/>
              </a:rPr>
              <a:t> the sentence.</a:t>
            </a:r>
          </a:p>
          <a:p>
            <a:endParaRPr lang="en-US" sz="1400" dirty="0">
              <a:latin typeface="Garamond" panose="02020404030301010803" pitchFamily="18" charset="0"/>
              <a:cs typeface="Gautami" panose="020B0502040204020203" pitchFamily="34" charset="0"/>
            </a:endParaRPr>
          </a:p>
          <a:p>
            <a:r>
              <a:rPr lang="en-US" sz="1400" dirty="0">
                <a:solidFill>
                  <a:srgbClr val="FF0000"/>
                </a:solidFill>
                <a:latin typeface="Garamond" panose="02020404030301010803" pitchFamily="18" charset="0"/>
                <a:cs typeface="Gautami" panose="020B0502040204020203" pitchFamily="34" charset="0"/>
              </a:rPr>
              <a:t>Do</a:t>
            </a:r>
            <a:r>
              <a:rPr lang="en-US" sz="1400" dirty="0">
                <a:latin typeface="Garamond" panose="02020404030301010803" pitchFamily="18" charset="0"/>
                <a:cs typeface="Gautami" panose="020B0502040204020203" pitchFamily="34" charset="0"/>
              </a:rPr>
              <a:t> you smoke?</a:t>
            </a:r>
          </a:p>
          <a:p>
            <a:r>
              <a:rPr lang="en-US" sz="1400" dirty="0">
                <a:latin typeface="Garamond" panose="02020404030301010803" pitchFamily="18" charset="0"/>
                <a:cs typeface="Gautami" panose="020B0502040204020203" pitchFamily="34" charset="0"/>
              </a:rPr>
              <a:t>When </a:t>
            </a:r>
            <a:r>
              <a:rPr lang="en-US" sz="1400" dirty="0">
                <a:solidFill>
                  <a:srgbClr val="00B0F0"/>
                </a:solidFill>
                <a:latin typeface="Garamond" panose="02020404030301010803" pitchFamily="18" charset="0"/>
                <a:cs typeface="Gautami" panose="020B0502040204020203" pitchFamily="34" charset="0"/>
              </a:rPr>
              <a:t>did</a:t>
            </a:r>
            <a:r>
              <a:rPr lang="en-US" sz="1400" dirty="0">
                <a:latin typeface="Garamond" panose="02020404030301010803" pitchFamily="18" charset="0"/>
                <a:cs typeface="Gautami" panose="020B0502040204020203" pitchFamily="34" charset="0"/>
              </a:rPr>
              <a:t> they arrive?</a:t>
            </a:r>
          </a:p>
          <a:p>
            <a:r>
              <a:rPr lang="en-US" sz="1400" dirty="0">
                <a:latin typeface="Garamond" panose="02020404030301010803" pitchFamily="18" charset="0"/>
                <a:cs typeface="Gautami" panose="020B0502040204020203" pitchFamily="34" charset="0"/>
              </a:rPr>
              <a:t>‘Why </a:t>
            </a:r>
            <a:r>
              <a:rPr lang="en-US" sz="1400" dirty="0">
                <a:solidFill>
                  <a:srgbClr val="00B050"/>
                </a:solidFill>
                <a:latin typeface="Garamond" panose="02020404030301010803" pitchFamily="18" charset="0"/>
                <a:cs typeface="Gautami" panose="020B0502040204020203" pitchFamily="34" charset="0"/>
              </a:rPr>
              <a:t>didn’t</a:t>
            </a:r>
            <a:r>
              <a:rPr lang="en-US" sz="1400" dirty="0">
                <a:latin typeface="Garamond" panose="02020404030301010803" pitchFamily="18" charset="0"/>
                <a:cs typeface="Gautami" panose="020B0502040204020203" pitchFamily="34" charset="0"/>
              </a:rPr>
              <a:t> you tell me?’ ‘I </a:t>
            </a:r>
            <a:r>
              <a:rPr lang="en-US" sz="1400" dirty="0">
                <a:solidFill>
                  <a:srgbClr val="FFC000"/>
                </a:solidFill>
                <a:latin typeface="Garamond" panose="02020404030301010803" pitchFamily="18" charset="0"/>
                <a:cs typeface="Gautami" panose="020B0502040204020203" pitchFamily="34" charset="0"/>
              </a:rPr>
              <a:t>did</a:t>
            </a:r>
            <a:r>
              <a:rPr lang="en-US" sz="1400" dirty="0">
                <a:latin typeface="Garamond" panose="02020404030301010803" pitchFamily="18" charset="0"/>
                <a:cs typeface="Gautami" panose="020B0502040204020203" pitchFamily="34" charset="0"/>
              </a:rPr>
              <a:t> tell you!’</a:t>
            </a:r>
          </a:p>
          <a:p>
            <a:pPr algn="ctr"/>
            <a:endParaRPr lang="en-US" sz="1400" dirty="0" smtClean="0">
              <a:latin typeface="Garamond" panose="02020404030301010803" pitchFamily="18" charset="0"/>
            </a:endParaRPr>
          </a:p>
          <a:p>
            <a:pPr algn="ctr"/>
            <a:endParaRPr lang="en-US" sz="1400" dirty="0">
              <a:latin typeface="Garamond" panose="02020404030301010803" pitchFamily="18" charset="0"/>
            </a:endParaRPr>
          </a:p>
          <a:p>
            <a:pPr algn="ctr"/>
            <a:r>
              <a:rPr lang="en-US" sz="1400" dirty="0" smtClean="0">
                <a:latin typeface="Garamond" panose="02020404030301010803" pitchFamily="18" charset="0"/>
              </a:rPr>
              <a:t>HAVE</a:t>
            </a:r>
          </a:p>
          <a:p>
            <a:r>
              <a:rPr lang="en-US" sz="1400" dirty="0" smtClean="0">
                <a:solidFill>
                  <a:srgbClr val="00B050"/>
                </a:solidFill>
                <a:latin typeface="Garamond" panose="02020404030301010803" pitchFamily="18" charset="0"/>
                <a:cs typeface="Gautami" panose="020B0502040204020203" pitchFamily="34" charset="0"/>
              </a:rPr>
              <a:t>HAVE</a:t>
            </a:r>
            <a:r>
              <a:rPr lang="en-US" sz="1400" dirty="0" smtClean="0">
                <a:latin typeface="Garamond" panose="02020404030301010803" pitchFamily="18" charset="0"/>
                <a:cs typeface="Gautami" panose="020B0502040204020203" pitchFamily="34" charset="0"/>
              </a:rPr>
              <a:t> is used with the </a:t>
            </a:r>
            <a:r>
              <a:rPr lang="en-US" sz="1400" dirty="0" smtClean="0">
                <a:solidFill>
                  <a:srgbClr val="00B0F0"/>
                </a:solidFill>
                <a:latin typeface="Garamond" panose="02020404030301010803" pitchFamily="18" charset="0"/>
                <a:cs typeface="Gautami" panose="020B0502040204020203" pitchFamily="34" charset="0"/>
              </a:rPr>
              <a:t>past participle </a:t>
            </a:r>
            <a:r>
              <a:rPr lang="en-US" sz="1400" dirty="0" smtClean="0">
                <a:latin typeface="Garamond" panose="02020404030301010803" pitchFamily="18" charset="0"/>
                <a:cs typeface="Gautami" panose="020B0502040204020203" pitchFamily="34" charset="0"/>
              </a:rPr>
              <a:t>to make </a:t>
            </a:r>
            <a:r>
              <a:rPr lang="en-US" sz="1400" dirty="0" smtClean="0">
                <a:solidFill>
                  <a:srgbClr val="FF0000"/>
                </a:solidFill>
                <a:latin typeface="Garamond" panose="02020404030301010803" pitchFamily="18" charset="0"/>
                <a:cs typeface="Gautami" panose="020B0502040204020203" pitchFamily="34" charset="0"/>
              </a:rPr>
              <a:t>perfect</a:t>
            </a:r>
            <a:r>
              <a:rPr lang="en-US" sz="1400" dirty="0" smtClean="0">
                <a:latin typeface="Garamond" panose="02020404030301010803" pitchFamily="18" charset="0"/>
                <a:cs typeface="Gautami" panose="020B0502040204020203" pitchFamily="34" charset="0"/>
              </a:rPr>
              <a:t> verb forms.</a:t>
            </a:r>
          </a:p>
          <a:p>
            <a:endParaRPr lang="en-US" sz="1400" dirty="0" smtClean="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My car </a:t>
            </a:r>
            <a:r>
              <a:rPr lang="en-US" sz="1400" dirty="0" smtClean="0">
                <a:solidFill>
                  <a:srgbClr val="00B050"/>
                </a:solidFill>
                <a:latin typeface="Garamond" panose="02020404030301010803" pitchFamily="18" charset="0"/>
                <a:cs typeface="Gautami" panose="020B0502040204020203" pitchFamily="34" charset="0"/>
              </a:rPr>
              <a:t>had</a:t>
            </a:r>
            <a:r>
              <a:rPr lang="en-US" sz="1400" dirty="0" smtClean="0">
                <a:latin typeface="Garamond" panose="02020404030301010803" pitchFamily="18" charset="0"/>
                <a:cs typeface="Gautami" panose="020B0502040204020203" pitchFamily="34" charset="0"/>
              </a:rPr>
              <a:t> </a:t>
            </a:r>
            <a:r>
              <a:rPr lang="en-US" sz="1400" dirty="0" smtClean="0">
                <a:solidFill>
                  <a:srgbClr val="00B0F0"/>
                </a:solidFill>
                <a:latin typeface="Garamond" panose="02020404030301010803" pitchFamily="18" charset="0"/>
                <a:cs typeface="Gautami" panose="020B0502040204020203" pitchFamily="34" charset="0"/>
              </a:rPr>
              <a:t>broken down </a:t>
            </a:r>
            <a:r>
              <a:rPr lang="en-US" sz="1400" dirty="0" smtClean="0">
                <a:latin typeface="Garamond" panose="02020404030301010803" pitchFamily="18" charset="0"/>
                <a:cs typeface="Gautami" panose="020B0502040204020203" pitchFamily="34" charset="0"/>
              </a:rPr>
              <a:t>before.</a:t>
            </a:r>
          </a:p>
          <a:p>
            <a:endParaRPr lang="en-US" sz="1400" dirty="0" smtClean="0">
              <a:latin typeface="Garamond" panose="02020404030301010803" pitchFamily="18" charset="0"/>
              <a:cs typeface="Gautami" panose="020B0502040204020203" pitchFamily="34" charset="0"/>
            </a:endParaRPr>
          </a:p>
          <a:p>
            <a:r>
              <a:rPr lang="en-US" sz="1400" dirty="0" smtClean="0">
                <a:solidFill>
                  <a:srgbClr val="FF0000"/>
                </a:solidFill>
                <a:latin typeface="Garamond" panose="02020404030301010803" pitchFamily="18" charset="0"/>
                <a:cs typeface="Gautami" panose="020B0502040204020203" pitchFamily="34" charset="0"/>
              </a:rPr>
              <a:t>	        perfect</a:t>
            </a:r>
            <a:endParaRPr lang="en-US" sz="1400" dirty="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pPr algn="ctr"/>
            <a:r>
              <a:rPr lang="en-US" sz="1400" dirty="0">
                <a:latin typeface="Garamond" panose="02020404030301010803" pitchFamily="18" charset="0"/>
                <a:cs typeface="Gautami" panose="020B0502040204020203" pitchFamily="34" charset="0"/>
              </a:rPr>
              <a:t>HAVE and HAVE GOT</a:t>
            </a:r>
          </a:p>
          <a:p>
            <a:r>
              <a:rPr lang="en-US" sz="1400" dirty="0" smtClean="0">
                <a:latin typeface="Garamond" panose="02020404030301010803" pitchFamily="18" charset="0"/>
                <a:cs typeface="Gautami" panose="020B0502040204020203" pitchFamily="34" charset="0"/>
              </a:rPr>
              <a:t>1- Both verbs mean possess/own.</a:t>
            </a:r>
          </a:p>
          <a:p>
            <a:r>
              <a:rPr lang="en-US" sz="1400" dirty="0" smtClean="0">
                <a:latin typeface="Garamond" panose="02020404030301010803" pitchFamily="18" charset="0"/>
                <a:cs typeface="Gautami" panose="020B0502040204020203" pitchFamily="34" charset="0"/>
              </a:rPr>
              <a:t>2- HAVE is more formal than have got.</a:t>
            </a:r>
          </a:p>
          <a:p>
            <a:r>
              <a:rPr lang="en-US" sz="1400" dirty="0" smtClean="0">
                <a:latin typeface="Garamond" panose="02020404030301010803" pitchFamily="18" charset="0"/>
                <a:cs typeface="Gautami" panose="020B0502040204020203" pitchFamily="34" charset="0"/>
              </a:rPr>
              <a:t>3- HAVE GOT is used only in present tense.</a:t>
            </a:r>
          </a:p>
          <a:p>
            <a:r>
              <a:rPr lang="en-US" sz="1400" dirty="0" smtClean="0">
                <a:latin typeface="Garamond" panose="02020404030301010803" pitchFamily="18" charset="0"/>
                <a:cs typeface="Gautami" panose="020B0502040204020203" pitchFamily="34" charset="0"/>
              </a:rPr>
              <a:t>4- HAVE GOT TO can also express obligation (= HAVE TO)</a:t>
            </a:r>
          </a:p>
          <a:p>
            <a:r>
              <a:rPr lang="en-US" sz="1400" dirty="0" smtClean="0">
                <a:latin typeface="Garamond" panose="02020404030301010803" pitchFamily="18" charset="0"/>
                <a:cs typeface="Gautami" panose="020B0502040204020203" pitchFamily="34" charset="0"/>
              </a:rPr>
              <a:t>5- Forms of HAVE are used in all other tenses.</a:t>
            </a:r>
          </a:p>
          <a:p>
            <a:endParaRPr lang="en-US" sz="1400" dirty="0" smtClean="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Do you have</a:t>
            </a:r>
            <a:r>
              <a:rPr lang="en-US" sz="1400" dirty="0">
                <a:latin typeface="Garamond" panose="02020404030301010803" pitchFamily="18" charset="0"/>
                <a:cs typeface="Gautami" panose="020B0502040204020203" pitchFamily="34" charset="0"/>
              </a:rPr>
              <a:t> any brothers or sisters</a:t>
            </a:r>
            <a:r>
              <a:rPr lang="en-US" sz="1400" dirty="0" smtClean="0">
                <a:latin typeface="Garamond" panose="02020404030301010803" pitchFamily="18" charset="0"/>
                <a:cs typeface="Gautami" panose="020B0502040204020203" pitchFamily="34" charset="0"/>
              </a:rPr>
              <a:t>?                 </a:t>
            </a:r>
          </a:p>
          <a:p>
            <a:r>
              <a:rPr lang="en-US" sz="1400" dirty="0" smtClean="0">
                <a:latin typeface="Garamond" panose="02020404030301010803" pitchFamily="18" charset="0"/>
                <a:cs typeface="Gautami" panose="020B0502040204020203" pitchFamily="34" charset="0"/>
              </a:rPr>
              <a:t>Have you got any brothers or sisters?           </a:t>
            </a:r>
          </a:p>
          <a:p>
            <a:r>
              <a:rPr lang="en-US" sz="1400" dirty="0" smtClean="0">
                <a:latin typeface="Garamond" panose="02020404030301010803" pitchFamily="18" charset="0"/>
                <a:cs typeface="Gautami" panose="020B0502040204020203" pitchFamily="34" charset="0"/>
              </a:rPr>
              <a:t>Do you have to</a:t>
            </a:r>
            <a:r>
              <a:rPr lang="en-US" sz="1400" dirty="0">
                <a:latin typeface="Garamond" panose="02020404030301010803" pitchFamily="18" charset="0"/>
                <a:cs typeface="Gautami" panose="020B0502040204020203" pitchFamily="34" charset="0"/>
              </a:rPr>
              <a:t> go now?</a:t>
            </a:r>
            <a:endParaRPr lang="en-US" sz="1400" dirty="0" smtClean="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Have you got to go now?</a:t>
            </a:r>
          </a:p>
          <a:p>
            <a:r>
              <a:rPr lang="en-US" sz="1400" dirty="0" smtClean="0">
                <a:latin typeface="Garamond" panose="02020404030301010803" pitchFamily="18" charset="0"/>
                <a:cs typeface="Gautami" panose="020B0502040204020203" pitchFamily="34" charset="0"/>
              </a:rPr>
              <a:t>I had my first car when I was nineteen.</a:t>
            </a:r>
          </a:p>
          <a:p>
            <a:r>
              <a:rPr lang="en-US" sz="1400" dirty="0" smtClean="0">
                <a:latin typeface="Garamond" panose="02020404030301010803" pitchFamily="18" charset="0"/>
                <a:cs typeface="Gautami" panose="020B0502040204020203" pitchFamily="34" charset="0"/>
              </a:rPr>
              <a:t>I’ve had this car for two years.</a:t>
            </a:r>
          </a:p>
          <a:p>
            <a:endParaRPr lang="en-US" sz="1400" dirty="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p:txBody>
      </p:sp>
      <p:sp>
        <p:nvSpPr>
          <p:cNvPr id="7" name="Left Brace 6"/>
          <p:cNvSpPr/>
          <p:nvPr/>
        </p:nvSpPr>
        <p:spPr>
          <a:xfrm rot="16200000">
            <a:off x="1457012" y="4333538"/>
            <a:ext cx="256734" cy="864158"/>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n>
                <a:solidFill>
                  <a:srgbClr val="FF0000"/>
                </a:solidFill>
              </a:ln>
              <a:solidFill>
                <a:srgbClr val="FF0000"/>
              </a:solidFill>
              <a:latin typeface="Garamond" panose="02020404030301010803" pitchFamily="18" charset="0"/>
            </a:endParaRPr>
          </a:p>
        </p:txBody>
      </p:sp>
      <p:sp>
        <p:nvSpPr>
          <p:cNvPr id="9" name="Right Brace 8"/>
          <p:cNvSpPr/>
          <p:nvPr/>
        </p:nvSpPr>
        <p:spPr>
          <a:xfrm>
            <a:off x="3155183" y="7274380"/>
            <a:ext cx="130628" cy="341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000000"/>
              </a:solidFill>
            </a:endParaRPr>
          </a:p>
        </p:txBody>
      </p:sp>
      <p:sp>
        <p:nvSpPr>
          <p:cNvPr id="12" name="TextBox 11"/>
          <p:cNvSpPr txBox="1"/>
          <p:nvPr/>
        </p:nvSpPr>
        <p:spPr>
          <a:xfrm>
            <a:off x="3428999" y="7264855"/>
            <a:ext cx="293670" cy="369332"/>
          </a:xfrm>
          <a:prstGeom prst="rect">
            <a:avLst/>
          </a:prstGeom>
          <a:noFill/>
        </p:spPr>
        <p:txBody>
          <a:bodyPr wrap="none" rtlCol="0">
            <a:spAutoFit/>
          </a:bodyPr>
          <a:lstStyle/>
          <a:p>
            <a:r>
              <a:rPr lang="en-US" dirty="0">
                <a:latin typeface="Garamond" panose="02020404030301010803" pitchFamily="18" charset="0"/>
              </a:rPr>
              <a:t>1</a:t>
            </a:r>
          </a:p>
        </p:txBody>
      </p:sp>
      <p:sp>
        <p:nvSpPr>
          <p:cNvPr id="13" name="Right Brace 12"/>
          <p:cNvSpPr/>
          <p:nvPr/>
        </p:nvSpPr>
        <p:spPr>
          <a:xfrm>
            <a:off x="2383136" y="7698085"/>
            <a:ext cx="130628" cy="341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000000"/>
              </a:solidFill>
            </a:endParaRPr>
          </a:p>
        </p:txBody>
      </p:sp>
      <p:sp>
        <p:nvSpPr>
          <p:cNvPr id="14" name="TextBox 13"/>
          <p:cNvSpPr txBox="1"/>
          <p:nvPr/>
        </p:nvSpPr>
        <p:spPr>
          <a:xfrm>
            <a:off x="2656952" y="7668464"/>
            <a:ext cx="293670" cy="369332"/>
          </a:xfrm>
          <a:prstGeom prst="rect">
            <a:avLst/>
          </a:prstGeom>
          <a:noFill/>
        </p:spPr>
        <p:txBody>
          <a:bodyPr wrap="none" rtlCol="0">
            <a:spAutoFit/>
          </a:bodyPr>
          <a:lstStyle/>
          <a:p>
            <a:r>
              <a:rPr lang="en-US" dirty="0">
                <a:latin typeface="Garamond" panose="02020404030301010803" pitchFamily="18" charset="0"/>
              </a:rPr>
              <a:t>4</a:t>
            </a:r>
          </a:p>
        </p:txBody>
      </p:sp>
      <p:sp>
        <p:nvSpPr>
          <p:cNvPr id="15" name="Right Brace 14"/>
          <p:cNvSpPr/>
          <p:nvPr/>
        </p:nvSpPr>
        <p:spPr>
          <a:xfrm>
            <a:off x="3307583" y="8160311"/>
            <a:ext cx="130628" cy="341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000000"/>
              </a:solidFill>
            </a:endParaRPr>
          </a:p>
        </p:txBody>
      </p:sp>
      <p:sp>
        <p:nvSpPr>
          <p:cNvPr id="16" name="TextBox 15"/>
          <p:cNvSpPr txBox="1"/>
          <p:nvPr/>
        </p:nvSpPr>
        <p:spPr>
          <a:xfrm>
            <a:off x="3581399" y="8160834"/>
            <a:ext cx="293670" cy="369332"/>
          </a:xfrm>
          <a:prstGeom prst="rect">
            <a:avLst/>
          </a:prstGeom>
          <a:noFill/>
        </p:spPr>
        <p:txBody>
          <a:bodyPr wrap="none" rtlCol="0">
            <a:spAutoFit/>
          </a:bodyPr>
          <a:lstStyle/>
          <a:p>
            <a:r>
              <a:rPr lang="en-US" dirty="0" smtClean="0">
                <a:latin typeface="Garamond" panose="02020404030301010803" pitchFamily="18" charset="0"/>
              </a:rPr>
              <a:t>5</a:t>
            </a:r>
            <a:endParaRPr lang="en-US" dirty="0">
              <a:latin typeface="Garamond" panose="02020404030301010803" pitchFamily="18" charset="0"/>
            </a:endParaRPr>
          </a:p>
        </p:txBody>
      </p:sp>
    </p:spTree>
    <p:extLst>
      <p:ext uri="{BB962C8B-B14F-4D97-AF65-F5344CB8AC3E}">
        <p14:creationId xmlns:p14="http://schemas.microsoft.com/office/powerpoint/2010/main" val="1076102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4</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87845440"/>
              </p:ext>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Auxiliaries</a:t>
                      </a:r>
                      <a:r>
                        <a:rPr lang="en-US" sz="1100" baseline="0" dirty="0" smtClean="0">
                          <a:latin typeface="Garamond" panose="02020404030301010803" pitchFamily="18" charset="0"/>
                        </a:rPr>
                        <a:t> and Main Verbs</a:t>
                      </a:r>
                      <a:endParaRPr lang="en-US" sz="1100" dirty="0" smtClean="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8" name="TextBox 7"/>
          <p:cNvSpPr txBox="1"/>
          <p:nvPr/>
        </p:nvSpPr>
        <p:spPr>
          <a:xfrm>
            <a:off x="420827" y="1627835"/>
            <a:ext cx="6016345" cy="5478423"/>
          </a:xfrm>
          <a:prstGeom prst="rect">
            <a:avLst/>
          </a:prstGeom>
          <a:noFill/>
        </p:spPr>
        <p:txBody>
          <a:bodyPr wrap="square" rtlCol="0">
            <a:spAutoFit/>
          </a:bodyPr>
          <a:lstStyle/>
          <a:p>
            <a:endParaRPr lang="en-US" sz="1400" dirty="0">
              <a:latin typeface="Garamond" panose="02020404030301010803" pitchFamily="18" charset="0"/>
              <a:cs typeface="Gautami" panose="020B0502040204020203" pitchFamily="34" charset="0"/>
            </a:endParaRPr>
          </a:p>
          <a:p>
            <a:pPr marL="342900" indent="-342900">
              <a:buFont typeface="+mj-lt"/>
              <a:buAutoNum type="arabicPeriod"/>
            </a:pPr>
            <a:endParaRPr lang="en-US" sz="1400" dirty="0">
              <a:latin typeface="Garamond" panose="02020404030301010803" pitchFamily="18" charset="0"/>
              <a:cs typeface="Gautami" panose="020B0502040204020203" pitchFamily="34" charset="0"/>
            </a:endParaRPr>
          </a:p>
          <a:p>
            <a:pPr marL="342900" indent="-342900">
              <a:buFont typeface="+mj-lt"/>
              <a:buAutoNum type="arabicPeriod" startAt="2"/>
            </a:pPr>
            <a:r>
              <a:rPr lang="en-US" sz="1400" dirty="0">
                <a:latin typeface="Garamond" panose="02020404030301010803" pitchFamily="18" charset="0"/>
                <a:cs typeface="Gautami" panose="020B0502040204020203" pitchFamily="34" charset="0"/>
              </a:rPr>
              <a:t>Modal auxiliary verbs</a:t>
            </a:r>
          </a:p>
          <a:p>
            <a:r>
              <a:rPr lang="en-US" sz="1400" dirty="0">
                <a:latin typeface="Garamond" panose="02020404030301010803" pitchFamily="18" charset="0"/>
                <a:cs typeface="Gautami" panose="020B0502040204020203" pitchFamily="34" charset="0"/>
              </a:rPr>
              <a:t>These ae different from other auxiliaries because they have their own meanings.</a:t>
            </a:r>
          </a:p>
          <a:p>
            <a:endParaRPr lang="en-US" sz="1400" dirty="0">
              <a:latin typeface="Garamond" panose="02020404030301010803" pitchFamily="18" charset="0"/>
              <a:cs typeface="Gautami" panose="020B0502040204020203" pitchFamily="34" charset="0"/>
            </a:endParaRPr>
          </a:p>
          <a:p>
            <a:r>
              <a:rPr lang="en-US" sz="1400" dirty="0">
                <a:latin typeface="Garamond" panose="02020404030301010803" pitchFamily="18" charset="0"/>
                <a:cs typeface="Gautami" panose="020B0502040204020203" pitchFamily="34" charset="0"/>
              </a:rPr>
              <a:t>You </a:t>
            </a:r>
            <a:r>
              <a:rPr lang="en-US" sz="1400" dirty="0">
                <a:solidFill>
                  <a:srgbClr val="FF0000"/>
                </a:solidFill>
                <a:latin typeface="Garamond" panose="02020404030301010803" pitchFamily="18" charset="0"/>
                <a:cs typeface="Gautami" panose="020B0502040204020203" pitchFamily="34" charset="0"/>
              </a:rPr>
              <a:t>must</a:t>
            </a:r>
            <a:r>
              <a:rPr lang="en-US" sz="1400" dirty="0">
                <a:latin typeface="Garamond" panose="02020404030301010803" pitchFamily="18" charset="0"/>
                <a:cs typeface="Gautami" panose="020B0502040204020203" pitchFamily="34" charset="0"/>
              </a:rPr>
              <a:t> work harder. (=obligation)</a:t>
            </a:r>
          </a:p>
          <a:p>
            <a:r>
              <a:rPr lang="en-US" sz="1400" dirty="0">
                <a:solidFill>
                  <a:srgbClr val="FF0000"/>
                </a:solidFill>
                <a:latin typeface="Garamond" panose="02020404030301010803" pitchFamily="18" charset="0"/>
                <a:cs typeface="Gautami" panose="020B0502040204020203" pitchFamily="34" charset="0"/>
              </a:rPr>
              <a:t>Can</a:t>
            </a:r>
            <a:r>
              <a:rPr lang="en-US" sz="1400" dirty="0">
                <a:latin typeface="Garamond" panose="02020404030301010803" pitchFamily="18" charset="0"/>
                <a:cs typeface="Gautami" panose="020B0502040204020203" pitchFamily="34" charset="0"/>
              </a:rPr>
              <a:t> you help me? (=request)</a:t>
            </a:r>
          </a:p>
          <a:p>
            <a:r>
              <a:rPr lang="en-US" sz="1400" dirty="0">
                <a:latin typeface="Garamond" panose="02020404030301010803" pitchFamily="18" charset="0"/>
                <a:cs typeface="Gautami" panose="020B0502040204020203" pitchFamily="34" charset="0"/>
              </a:rPr>
              <a:t>I’</a:t>
            </a:r>
            <a:r>
              <a:rPr lang="en-US" sz="1400" dirty="0">
                <a:solidFill>
                  <a:srgbClr val="FF0000"/>
                </a:solidFill>
                <a:latin typeface="Garamond" panose="02020404030301010803" pitchFamily="18" charset="0"/>
                <a:cs typeface="Gautami" panose="020B0502040204020203" pitchFamily="34" charset="0"/>
              </a:rPr>
              <a:t>ll</a:t>
            </a:r>
            <a:r>
              <a:rPr lang="en-US" sz="1400" dirty="0">
                <a:latin typeface="Garamond" panose="02020404030301010803" pitchFamily="18" charset="0"/>
                <a:cs typeface="Gautami" panose="020B0502040204020203" pitchFamily="34" charset="0"/>
              </a:rPr>
              <a:t> help you. (=willingness)</a:t>
            </a:r>
          </a:p>
          <a:p>
            <a:endParaRPr lang="en-US" sz="1400" dirty="0" smtClean="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pPr marL="342900" indent="-342900">
              <a:buFont typeface="+mj-lt"/>
              <a:buAutoNum type="arabicPeriod" startAt="3"/>
            </a:pPr>
            <a:r>
              <a:rPr lang="en-US" sz="1400" dirty="0" smtClean="0">
                <a:latin typeface="Garamond" panose="02020404030301010803" pitchFamily="18" charset="0"/>
                <a:cs typeface="Gautami" panose="020B0502040204020203" pitchFamily="34" charset="0"/>
              </a:rPr>
              <a:t>Full </a:t>
            </a:r>
            <a:r>
              <a:rPr lang="en-US" sz="1400" dirty="0">
                <a:latin typeface="Garamond" panose="02020404030301010803" pitchFamily="18" charset="0"/>
                <a:cs typeface="Gautami" panose="020B0502040204020203" pitchFamily="34" charset="0"/>
              </a:rPr>
              <a:t>verbs</a:t>
            </a:r>
          </a:p>
          <a:p>
            <a:r>
              <a:rPr lang="en-US" sz="1400" dirty="0">
                <a:latin typeface="Garamond" panose="02020404030301010803" pitchFamily="18" charset="0"/>
                <a:cs typeface="Gautami" panose="020B0502040204020203" pitchFamily="34" charset="0"/>
              </a:rPr>
              <a:t>These are all the other verbs in the language. </a:t>
            </a:r>
          </a:p>
          <a:p>
            <a:r>
              <a:rPr lang="en-US" sz="1400" dirty="0">
                <a:latin typeface="Garamond" panose="02020404030301010803" pitchFamily="18" charset="0"/>
                <a:cs typeface="Gautami" panose="020B0502040204020203" pitchFamily="34" charset="0"/>
              </a:rPr>
              <a:t>Read, think, take, see, understand, cook.</a:t>
            </a:r>
          </a:p>
          <a:p>
            <a:endParaRPr lang="en-US" sz="1400" dirty="0">
              <a:latin typeface="Garamond" panose="02020404030301010803" pitchFamily="18" charset="0"/>
              <a:cs typeface="Gautami" panose="020B0502040204020203" pitchFamily="34" charset="0"/>
            </a:endParaRPr>
          </a:p>
          <a:p>
            <a:r>
              <a:rPr lang="en-US" sz="1400" dirty="0">
                <a:latin typeface="Garamond" panose="02020404030301010803" pitchFamily="18" charset="0"/>
                <a:cs typeface="Gautami" panose="020B0502040204020203" pitchFamily="34" charset="0"/>
              </a:rPr>
              <a:t>Jamie </a:t>
            </a:r>
            <a:r>
              <a:rPr lang="en-US" sz="1400" dirty="0">
                <a:solidFill>
                  <a:srgbClr val="FF0000"/>
                </a:solidFill>
                <a:latin typeface="Garamond" panose="02020404030301010803" pitchFamily="18" charset="0"/>
                <a:cs typeface="Gautami" panose="020B0502040204020203" pitchFamily="34" charset="0"/>
              </a:rPr>
              <a:t>bakes</a:t>
            </a:r>
            <a:r>
              <a:rPr lang="en-US" sz="1400" dirty="0">
                <a:latin typeface="Garamond" panose="02020404030301010803" pitchFamily="18" charset="0"/>
                <a:cs typeface="Gautami" panose="020B0502040204020203" pitchFamily="34" charset="0"/>
              </a:rPr>
              <a:t> delicious cakes.</a:t>
            </a:r>
          </a:p>
          <a:p>
            <a:r>
              <a:rPr lang="en-US" sz="1400" dirty="0">
                <a:latin typeface="Garamond" panose="02020404030301010803" pitchFamily="18" charset="0"/>
                <a:cs typeface="Gautami" panose="020B0502040204020203" pitchFamily="34" charset="0"/>
              </a:rPr>
              <a:t>Tom </a:t>
            </a:r>
            <a:r>
              <a:rPr lang="en-US" sz="1400" dirty="0">
                <a:solidFill>
                  <a:srgbClr val="FF0000"/>
                </a:solidFill>
                <a:latin typeface="Garamond" panose="02020404030301010803" pitchFamily="18" charset="0"/>
                <a:cs typeface="Gautami" panose="020B0502040204020203" pitchFamily="34" charset="0"/>
              </a:rPr>
              <a:t>hates</a:t>
            </a:r>
            <a:r>
              <a:rPr lang="en-US" sz="1400" dirty="0">
                <a:latin typeface="Garamond" panose="02020404030301010803" pitchFamily="18" charset="0"/>
                <a:cs typeface="Gautami" panose="020B0502040204020203" pitchFamily="34" charset="0"/>
              </a:rPr>
              <a:t> bad weather.</a:t>
            </a:r>
          </a:p>
          <a:p>
            <a:r>
              <a:rPr lang="en-US" sz="1400" dirty="0">
                <a:latin typeface="Garamond" panose="02020404030301010803" pitchFamily="18" charset="0"/>
                <a:cs typeface="Gautami" panose="020B0502040204020203" pitchFamily="34" charset="0"/>
              </a:rPr>
              <a:t>All the kids </a:t>
            </a:r>
            <a:r>
              <a:rPr lang="en-US" sz="1400" dirty="0">
                <a:solidFill>
                  <a:srgbClr val="FF0000"/>
                </a:solidFill>
                <a:latin typeface="Garamond" panose="02020404030301010803" pitchFamily="18" charset="0"/>
                <a:cs typeface="Gautami" panose="020B0502040204020203" pitchFamily="34" charset="0"/>
              </a:rPr>
              <a:t>went</a:t>
            </a:r>
            <a:r>
              <a:rPr lang="en-US" sz="1400" dirty="0">
                <a:latin typeface="Garamond" panose="02020404030301010803" pitchFamily="18" charset="0"/>
                <a:cs typeface="Gautami" panose="020B0502040204020203" pitchFamily="34" charset="0"/>
              </a:rPr>
              <a:t> to the park.</a:t>
            </a:r>
          </a:p>
          <a:p>
            <a:endParaRPr lang="en-US" sz="1400" dirty="0">
              <a:latin typeface="Garamond" panose="02020404030301010803" pitchFamily="18" charset="0"/>
              <a:cs typeface="Gautami" panose="020B0502040204020203" pitchFamily="34" charset="0"/>
            </a:endParaRPr>
          </a:p>
          <a:p>
            <a:r>
              <a:rPr lang="en-US" sz="1400" dirty="0">
                <a:latin typeface="Garamond" panose="02020404030301010803" pitchFamily="18" charset="0"/>
                <a:cs typeface="Gautami" panose="020B0502040204020203" pitchFamily="34" charset="0"/>
              </a:rPr>
              <a:t>Note:</a:t>
            </a:r>
          </a:p>
          <a:p>
            <a:r>
              <a:rPr lang="en-US" sz="1400" dirty="0">
                <a:latin typeface="Garamond" panose="02020404030301010803" pitchFamily="18" charset="0"/>
                <a:cs typeface="Gautami" panose="020B0502040204020203" pitchFamily="34" charset="0"/>
              </a:rPr>
              <a:t>The verbs BE, DO and HAVE also appear as full verbs with their own meanings. In this case they behave like full verbs, not like auxiliaries. But how do we know when they are auxiliaries and when they are full verbs? The answer is to first look at the examples in the next page.</a:t>
            </a:r>
          </a:p>
          <a:p>
            <a:endParaRPr lang="en-US" sz="1400" dirty="0" smtClean="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p:txBody>
      </p:sp>
      <p:sp>
        <p:nvSpPr>
          <p:cNvPr id="6" name="TextBox 5"/>
          <p:cNvSpPr txBox="1"/>
          <p:nvPr/>
        </p:nvSpPr>
        <p:spPr>
          <a:xfrm>
            <a:off x="420827" y="6809435"/>
            <a:ext cx="6016345" cy="523220"/>
          </a:xfrm>
          <a:prstGeom prst="rect">
            <a:avLst/>
          </a:prstGeom>
          <a:noFill/>
        </p:spPr>
        <p:txBody>
          <a:bodyPr wrap="square" rtlCol="0">
            <a:spAutoFit/>
          </a:bodyPr>
          <a:lstStyle/>
          <a:p>
            <a:r>
              <a:rPr lang="en-US" sz="1400" dirty="0" smtClean="0">
                <a:latin typeface="Garamond" panose="02020404030301010803" pitchFamily="18" charset="0"/>
                <a:cs typeface="Gautami" panose="020B0502040204020203" pitchFamily="34" charset="0"/>
              </a:rPr>
              <a:t>No matter how many verbs you have, the last one (to the right) is the main verb and all the other verbs (to the left) are the auxiliaries. </a:t>
            </a:r>
            <a:endParaRPr lang="en-US" sz="1400" dirty="0">
              <a:latin typeface="Garamond" panose="02020404030301010803" pitchFamily="18" charset="0"/>
              <a:cs typeface="Gautami" panose="020B0502040204020203" pitchFamily="34" charset="0"/>
            </a:endParaRPr>
          </a:p>
        </p:txBody>
      </p:sp>
    </p:spTree>
    <p:extLst>
      <p:ext uri="{BB962C8B-B14F-4D97-AF65-F5344CB8AC3E}">
        <p14:creationId xmlns:p14="http://schemas.microsoft.com/office/powerpoint/2010/main" val="2403516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5939045" y="9055485"/>
            <a:ext cx="592037" cy="527403"/>
          </a:xfrm>
        </p:spPr>
        <p:txBody>
          <a:bodyPr/>
          <a:lstStyle/>
          <a:p>
            <a:fld id="{260FA027-7F7A-4343-989B-5CDB2D8C78D4}" type="slidenum">
              <a:rPr lang="en-US" sz="1000" smtClean="0">
                <a:solidFill>
                  <a:schemeClr val="tx1"/>
                </a:solidFill>
                <a:latin typeface="Garamond" panose="02020404030301010803" pitchFamily="18" charset="0"/>
              </a:rPr>
              <a:t>5</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794816681"/>
              </p:ext>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Auxiliaries</a:t>
                      </a:r>
                      <a:r>
                        <a:rPr lang="en-US" sz="1100" baseline="0" dirty="0" smtClean="0">
                          <a:latin typeface="Garamond" panose="02020404030301010803" pitchFamily="18" charset="0"/>
                        </a:rPr>
                        <a:t> and Main Verbs</a:t>
                      </a:r>
                      <a:endParaRPr lang="en-US" sz="1100" dirty="0" smtClean="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8" name="TextBox 7"/>
          <p:cNvSpPr txBox="1"/>
          <p:nvPr/>
        </p:nvSpPr>
        <p:spPr>
          <a:xfrm>
            <a:off x="420827" y="1346491"/>
            <a:ext cx="6016345" cy="8156079"/>
          </a:xfrm>
          <a:prstGeom prst="rect">
            <a:avLst/>
          </a:prstGeom>
          <a:noFill/>
        </p:spPr>
        <p:txBody>
          <a:bodyPr wrap="square" rtlCol="0">
            <a:spAutoFit/>
          </a:bodyPr>
          <a:lstStyle/>
          <a:p>
            <a:pPr algn="ctr"/>
            <a:r>
              <a:rPr lang="en-US" b="1" dirty="0" smtClean="0">
                <a:latin typeface="Garamond" panose="02020404030301010803" pitchFamily="18" charset="0"/>
                <a:cs typeface="Gautami" panose="020B0502040204020203" pitchFamily="34" charset="0"/>
              </a:rPr>
              <a:t>I read.</a:t>
            </a:r>
          </a:p>
          <a:p>
            <a:pPr algn="ctr"/>
            <a:r>
              <a:rPr lang="en-US" dirty="0">
                <a:solidFill>
                  <a:srgbClr val="FF0000"/>
                </a:solidFill>
                <a:latin typeface="Garamond" panose="02020404030301010803" pitchFamily="18" charset="0"/>
                <a:cs typeface="Gautami" panose="020B0502040204020203" pitchFamily="34" charset="0"/>
              </a:rPr>
              <a:t>1</a:t>
            </a:r>
            <a:endParaRPr lang="en-US" dirty="0" smtClean="0">
              <a:solidFill>
                <a:srgbClr val="FF0000"/>
              </a:solidFill>
              <a:latin typeface="Garamond" panose="02020404030301010803" pitchFamily="18" charset="0"/>
              <a:cs typeface="Gautami" panose="020B0502040204020203" pitchFamily="34" charset="0"/>
            </a:endParaRPr>
          </a:p>
          <a:p>
            <a:pPr algn="ctr"/>
            <a:endParaRPr lang="en-US" dirty="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pPr algn="ctr"/>
            <a:endParaRPr lang="en-US" b="1" dirty="0" smtClean="0">
              <a:latin typeface="Garamond" panose="02020404030301010803" pitchFamily="18" charset="0"/>
              <a:cs typeface="Gautami" panose="020B0502040204020203" pitchFamily="34" charset="0"/>
            </a:endParaRPr>
          </a:p>
          <a:p>
            <a:pPr algn="ctr"/>
            <a:r>
              <a:rPr lang="en-US" b="1" dirty="0" smtClean="0">
                <a:latin typeface="Garamond" panose="02020404030301010803" pitchFamily="18" charset="0"/>
                <a:cs typeface="Gautami" panose="020B0502040204020203" pitchFamily="34" charset="0"/>
              </a:rPr>
              <a:t>I am reading.</a:t>
            </a:r>
          </a:p>
          <a:p>
            <a:pPr algn="ctr"/>
            <a:r>
              <a:rPr lang="en-US" dirty="0" smtClean="0">
                <a:solidFill>
                  <a:srgbClr val="FF0000"/>
                </a:solidFill>
                <a:latin typeface="Garamond" panose="02020404030301010803" pitchFamily="18" charset="0"/>
                <a:cs typeface="Gautami" panose="020B0502040204020203" pitchFamily="34" charset="0"/>
              </a:rPr>
              <a:t> 1        2	  </a:t>
            </a:r>
            <a:endParaRPr lang="en-US" dirty="0">
              <a:solidFill>
                <a:srgbClr val="FF0000"/>
              </a:solidFill>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pPr lvl="0" algn="ctr"/>
            <a:endParaRPr lang="en-US" b="1" dirty="0" smtClean="0">
              <a:solidFill>
                <a:prstClr val="black"/>
              </a:solidFill>
              <a:latin typeface="Garamond" panose="02020404030301010803" pitchFamily="18" charset="0"/>
              <a:cs typeface="Gautami" panose="020B0502040204020203" pitchFamily="34" charset="0"/>
            </a:endParaRPr>
          </a:p>
          <a:p>
            <a:pPr lvl="0" algn="ctr"/>
            <a:endParaRPr lang="en-US" b="1" dirty="0" smtClean="0">
              <a:solidFill>
                <a:prstClr val="black"/>
              </a:solidFill>
              <a:latin typeface="Garamond" panose="02020404030301010803" pitchFamily="18" charset="0"/>
              <a:cs typeface="Gautami" panose="020B0502040204020203" pitchFamily="34" charset="0"/>
            </a:endParaRPr>
          </a:p>
          <a:p>
            <a:pPr lvl="0" algn="ctr"/>
            <a:r>
              <a:rPr lang="en-US" b="1" dirty="0" smtClean="0">
                <a:solidFill>
                  <a:prstClr val="black"/>
                </a:solidFill>
                <a:latin typeface="Garamond" panose="02020404030301010803" pitchFamily="18" charset="0"/>
                <a:cs typeface="Gautami" panose="020B0502040204020203" pitchFamily="34" charset="0"/>
              </a:rPr>
              <a:t>I have been </a:t>
            </a:r>
            <a:r>
              <a:rPr lang="en-US" b="1" dirty="0">
                <a:solidFill>
                  <a:prstClr val="black"/>
                </a:solidFill>
                <a:latin typeface="Garamond" panose="02020404030301010803" pitchFamily="18" charset="0"/>
                <a:cs typeface="Gautami" panose="020B0502040204020203" pitchFamily="34" charset="0"/>
              </a:rPr>
              <a:t>reading.</a:t>
            </a:r>
          </a:p>
          <a:p>
            <a:pPr lvl="0" algn="ctr"/>
            <a:r>
              <a:rPr lang="en-US" dirty="0" smtClean="0">
                <a:solidFill>
                  <a:srgbClr val="FF0000"/>
                </a:solidFill>
                <a:latin typeface="Garamond" panose="02020404030301010803" pitchFamily="18" charset="0"/>
                <a:cs typeface="Gautami" panose="020B0502040204020203" pitchFamily="34" charset="0"/>
              </a:rPr>
              <a:t>        1        2        3		  </a:t>
            </a:r>
            <a:endParaRPr lang="en-US" dirty="0">
              <a:solidFill>
                <a:srgbClr val="FF0000"/>
              </a:solidFill>
              <a:latin typeface="Garamond" panose="02020404030301010803" pitchFamily="18" charset="0"/>
              <a:cs typeface="Gautami" panose="020B0502040204020203" pitchFamily="34" charset="0"/>
            </a:endParaRPr>
          </a:p>
          <a:p>
            <a:pPr lvl="0" algn="ctr"/>
            <a:endParaRPr lang="en-US" b="1" dirty="0" smtClean="0">
              <a:solidFill>
                <a:prstClr val="black"/>
              </a:solidFill>
              <a:latin typeface="Garamond" panose="02020404030301010803" pitchFamily="18" charset="0"/>
              <a:cs typeface="Gautami" panose="020B0502040204020203" pitchFamily="34" charset="0"/>
            </a:endParaRPr>
          </a:p>
          <a:p>
            <a:pPr lvl="0" algn="ctr"/>
            <a:endParaRPr lang="en-US" b="1" dirty="0">
              <a:solidFill>
                <a:prstClr val="black"/>
              </a:solidFill>
              <a:latin typeface="Garamond" panose="02020404030301010803" pitchFamily="18" charset="0"/>
              <a:cs typeface="Gautami" panose="020B0502040204020203" pitchFamily="34" charset="0"/>
            </a:endParaRPr>
          </a:p>
          <a:p>
            <a:pPr lvl="0" algn="ctr"/>
            <a:endParaRPr lang="en-US" b="1" dirty="0" smtClean="0">
              <a:solidFill>
                <a:prstClr val="black"/>
              </a:solidFill>
              <a:latin typeface="Garamond" panose="02020404030301010803" pitchFamily="18" charset="0"/>
              <a:cs typeface="Gautami" panose="020B0502040204020203" pitchFamily="34" charset="0"/>
            </a:endParaRPr>
          </a:p>
          <a:p>
            <a:pPr lvl="0" algn="ctr"/>
            <a:endParaRPr lang="en-US" b="1" dirty="0">
              <a:solidFill>
                <a:prstClr val="black"/>
              </a:solidFill>
              <a:latin typeface="Garamond" panose="02020404030301010803" pitchFamily="18" charset="0"/>
              <a:cs typeface="Gautami" panose="020B0502040204020203" pitchFamily="34" charset="0"/>
            </a:endParaRPr>
          </a:p>
          <a:p>
            <a:pPr lvl="0" algn="ctr"/>
            <a:endParaRPr lang="en-US" b="1" dirty="0" smtClean="0">
              <a:solidFill>
                <a:prstClr val="black"/>
              </a:solidFill>
              <a:latin typeface="Garamond" panose="02020404030301010803" pitchFamily="18" charset="0"/>
              <a:cs typeface="Gautami" panose="020B0502040204020203" pitchFamily="34" charset="0"/>
            </a:endParaRPr>
          </a:p>
          <a:p>
            <a:pPr lvl="0" algn="ctr"/>
            <a:endParaRPr lang="en-US" b="1" dirty="0">
              <a:solidFill>
                <a:prstClr val="black"/>
              </a:solidFill>
              <a:latin typeface="Garamond" panose="02020404030301010803" pitchFamily="18" charset="0"/>
              <a:cs typeface="Gautami" panose="020B0502040204020203" pitchFamily="34" charset="0"/>
            </a:endParaRPr>
          </a:p>
          <a:p>
            <a:pPr lvl="0" algn="ctr"/>
            <a:endParaRPr lang="en-US" b="1" dirty="0" smtClean="0">
              <a:solidFill>
                <a:prstClr val="black"/>
              </a:solidFill>
              <a:latin typeface="Garamond" panose="02020404030301010803" pitchFamily="18" charset="0"/>
              <a:cs typeface="Gautami" panose="020B0502040204020203" pitchFamily="34" charset="0"/>
            </a:endParaRPr>
          </a:p>
          <a:p>
            <a:pPr lvl="0" algn="ctr"/>
            <a:r>
              <a:rPr lang="en-US" b="1" dirty="0" smtClean="0">
                <a:solidFill>
                  <a:prstClr val="black"/>
                </a:solidFill>
                <a:latin typeface="Garamond" panose="02020404030301010803" pitchFamily="18" charset="0"/>
                <a:cs typeface="Gautami" panose="020B0502040204020203" pitchFamily="34" charset="0"/>
              </a:rPr>
              <a:t>I will have been </a:t>
            </a:r>
            <a:r>
              <a:rPr lang="en-US" b="1" dirty="0">
                <a:solidFill>
                  <a:prstClr val="black"/>
                </a:solidFill>
                <a:latin typeface="Garamond" panose="02020404030301010803" pitchFamily="18" charset="0"/>
                <a:cs typeface="Gautami" panose="020B0502040204020203" pitchFamily="34" charset="0"/>
              </a:rPr>
              <a:t>reading.</a:t>
            </a:r>
          </a:p>
          <a:p>
            <a:pPr lvl="0" algn="ctr"/>
            <a:r>
              <a:rPr lang="en-US" dirty="0">
                <a:solidFill>
                  <a:srgbClr val="FF0000"/>
                </a:solidFill>
                <a:latin typeface="Garamond" panose="02020404030301010803" pitchFamily="18" charset="0"/>
                <a:cs typeface="Gautami" panose="020B0502040204020203" pitchFamily="34" charset="0"/>
              </a:rPr>
              <a:t>1    </a:t>
            </a:r>
            <a:r>
              <a:rPr lang="en-US" dirty="0" smtClean="0">
                <a:solidFill>
                  <a:srgbClr val="FF0000"/>
                </a:solidFill>
                <a:latin typeface="Garamond" panose="02020404030301010803" pitchFamily="18" charset="0"/>
                <a:cs typeface="Gautami" panose="020B0502040204020203" pitchFamily="34" charset="0"/>
              </a:rPr>
              <a:t> 2        3         4	</a:t>
            </a:r>
            <a:endParaRPr lang="en-US" dirty="0">
              <a:solidFill>
                <a:srgbClr val="FF0000"/>
              </a:solidFill>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 </a:t>
            </a:r>
          </a:p>
          <a:p>
            <a:endParaRPr lang="en-US" sz="1400" dirty="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endParaRPr lang="en-US" sz="1400" dirty="0" smtClean="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a:p>
            <a:endParaRPr lang="en-US" sz="1400" dirty="0">
              <a:latin typeface="Garamond" panose="02020404030301010803" pitchFamily="18" charset="0"/>
              <a:cs typeface="Gautami" panose="020B0502040204020203" pitchFamily="34" charset="0"/>
            </a:endParaRPr>
          </a:p>
        </p:txBody>
      </p:sp>
      <p:sp>
        <p:nvSpPr>
          <p:cNvPr id="6" name="Arc 5"/>
          <p:cNvSpPr/>
          <p:nvPr/>
        </p:nvSpPr>
        <p:spPr>
          <a:xfrm rot="8146607">
            <a:off x="2109102" y="2628776"/>
            <a:ext cx="1180773" cy="880122"/>
          </a:xfrm>
          <a:prstGeom prst="arc">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Arc 16"/>
          <p:cNvSpPr/>
          <p:nvPr/>
        </p:nvSpPr>
        <p:spPr>
          <a:xfrm rot="10003633">
            <a:off x="3749145" y="2917341"/>
            <a:ext cx="1030095" cy="695014"/>
          </a:xfrm>
          <a:prstGeom prst="arc">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Arc 17"/>
          <p:cNvSpPr/>
          <p:nvPr/>
        </p:nvSpPr>
        <p:spPr>
          <a:xfrm rot="8146607">
            <a:off x="2462462" y="1133250"/>
            <a:ext cx="1180773" cy="880122"/>
          </a:xfrm>
          <a:prstGeom prst="arc">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TextBox 9"/>
          <p:cNvSpPr txBox="1"/>
          <p:nvPr/>
        </p:nvSpPr>
        <p:spPr>
          <a:xfrm>
            <a:off x="1317637" y="1825818"/>
            <a:ext cx="881780" cy="307777"/>
          </a:xfrm>
          <a:prstGeom prst="rect">
            <a:avLst/>
          </a:prstGeom>
          <a:noFill/>
        </p:spPr>
        <p:txBody>
          <a:bodyPr wrap="none" rtlCol="0">
            <a:spAutoFit/>
          </a:bodyPr>
          <a:lstStyle/>
          <a:p>
            <a:r>
              <a:rPr lang="en-US" sz="1400" dirty="0" smtClean="0">
                <a:latin typeface="Garamond" panose="02020404030301010803" pitchFamily="18" charset="0"/>
              </a:rPr>
              <a:t>main verb</a:t>
            </a:r>
            <a:endParaRPr lang="en-US" sz="1400" dirty="0">
              <a:latin typeface="Garamond" panose="02020404030301010803" pitchFamily="18" charset="0"/>
            </a:endParaRPr>
          </a:p>
        </p:txBody>
      </p:sp>
      <p:sp>
        <p:nvSpPr>
          <p:cNvPr id="27" name="TextBox 26"/>
          <p:cNvSpPr txBox="1"/>
          <p:nvPr/>
        </p:nvSpPr>
        <p:spPr>
          <a:xfrm>
            <a:off x="2573394" y="3604327"/>
            <a:ext cx="1674048" cy="523220"/>
          </a:xfrm>
          <a:prstGeom prst="rect">
            <a:avLst/>
          </a:prstGeom>
          <a:noFill/>
        </p:spPr>
        <p:txBody>
          <a:bodyPr wrap="none" rtlCol="0">
            <a:spAutoFit/>
          </a:bodyPr>
          <a:lstStyle/>
          <a:p>
            <a:pPr algn="ctr"/>
            <a:r>
              <a:rPr lang="en-US" sz="1400" dirty="0" smtClean="0">
                <a:latin typeface="Garamond" panose="02020404030301010803" pitchFamily="18" charset="0"/>
              </a:rPr>
              <a:t>two verbs=</a:t>
            </a:r>
          </a:p>
          <a:p>
            <a:pPr algn="ctr"/>
            <a:r>
              <a:rPr lang="en-US" sz="1400" dirty="0" smtClean="0">
                <a:latin typeface="Garamond" panose="02020404030301010803" pitchFamily="18" charset="0"/>
              </a:rPr>
              <a:t>auxiliary + main verb</a:t>
            </a:r>
            <a:endParaRPr lang="en-US" sz="1400" dirty="0">
              <a:latin typeface="Garamond" panose="02020404030301010803" pitchFamily="18" charset="0"/>
            </a:endParaRPr>
          </a:p>
        </p:txBody>
      </p:sp>
      <p:sp>
        <p:nvSpPr>
          <p:cNvPr id="29" name="TextBox 28"/>
          <p:cNvSpPr txBox="1"/>
          <p:nvPr/>
        </p:nvSpPr>
        <p:spPr>
          <a:xfrm>
            <a:off x="1459410" y="3403356"/>
            <a:ext cx="766940" cy="307777"/>
          </a:xfrm>
          <a:prstGeom prst="rect">
            <a:avLst/>
          </a:prstGeom>
          <a:noFill/>
        </p:spPr>
        <p:txBody>
          <a:bodyPr wrap="none" rtlCol="0">
            <a:spAutoFit/>
          </a:bodyPr>
          <a:lstStyle/>
          <a:p>
            <a:pPr algn="ctr"/>
            <a:r>
              <a:rPr lang="en-US" sz="1400" dirty="0" smtClean="0">
                <a:latin typeface="Garamond" panose="02020404030301010803" pitchFamily="18" charset="0"/>
              </a:rPr>
              <a:t>auxiliary</a:t>
            </a:r>
            <a:endParaRPr lang="en-US" sz="1400" dirty="0">
              <a:latin typeface="Garamond" panose="02020404030301010803" pitchFamily="18" charset="0"/>
            </a:endParaRPr>
          </a:p>
        </p:txBody>
      </p:sp>
      <p:sp>
        <p:nvSpPr>
          <p:cNvPr id="30" name="TextBox 29"/>
          <p:cNvSpPr txBox="1"/>
          <p:nvPr/>
        </p:nvSpPr>
        <p:spPr>
          <a:xfrm>
            <a:off x="4327738" y="3445227"/>
            <a:ext cx="881781" cy="307777"/>
          </a:xfrm>
          <a:prstGeom prst="rect">
            <a:avLst/>
          </a:prstGeom>
          <a:noFill/>
        </p:spPr>
        <p:txBody>
          <a:bodyPr wrap="none" rtlCol="0">
            <a:spAutoFit/>
          </a:bodyPr>
          <a:lstStyle/>
          <a:p>
            <a:pPr algn="ctr"/>
            <a:r>
              <a:rPr lang="en-US" sz="1400" dirty="0">
                <a:latin typeface="Garamond" panose="02020404030301010803" pitchFamily="18" charset="0"/>
              </a:rPr>
              <a:t>m</a:t>
            </a:r>
            <a:r>
              <a:rPr lang="en-US" sz="1400" dirty="0" smtClean="0">
                <a:latin typeface="Garamond" panose="02020404030301010803" pitchFamily="18" charset="0"/>
              </a:rPr>
              <a:t>ain verb</a:t>
            </a:r>
            <a:endParaRPr lang="en-US" sz="1400" dirty="0">
              <a:latin typeface="Garamond" panose="02020404030301010803" pitchFamily="18" charset="0"/>
            </a:endParaRPr>
          </a:p>
        </p:txBody>
      </p:sp>
      <p:sp>
        <p:nvSpPr>
          <p:cNvPr id="14" name="Arc 13"/>
          <p:cNvSpPr/>
          <p:nvPr/>
        </p:nvSpPr>
        <p:spPr>
          <a:xfrm rot="8146607">
            <a:off x="1829420" y="4529593"/>
            <a:ext cx="1180773" cy="880122"/>
          </a:xfrm>
          <a:prstGeom prst="arc">
            <a:avLst>
              <a:gd name="adj1" fmla="val 16200000"/>
              <a:gd name="adj2" fmla="val 20421418"/>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Arc 14"/>
          <p:cNvSpPr/>
          <p:nvPr/>
        </p:nvSpPr>
        <p:spPr>
          <a:xfrm rot="10003633">
            <a:off x="4022122" y="4808110"/>
            <a:ext cx="1030095" cy="695014"/>
          </a:xfrm>
          <a:prstGeom prst="arc">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Arc 19"/>
          <p:cNvSpPr/>
          <p:nvPr/>
        </p:nvSpPr>
        <p:spPr>
          <a:xfrm rot="8260888">
            <a:off x="2293730" y="4966607"/>
            <a:ext cx="1781927" cy="412019"/>
          </a:xfrm>
          <a:prstGeom prst="arc">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TextBox 20"/>
          <p:cNvSpPr txBox="1"/>
          <p:nvPr/>
        </p:nvSpPr>
        <p:spPr>
          <a:xfrm>
            <a:off x="2279415" y="5917143"/>
            <a:ext cx="2466317" cy="523220"/>
          </a:xfrm>
          <a:prstGeom prst="rect">
            <a:avLst/>
          </a:prstGeom>
          <a:noFill/>
        </p:spPr>
        <p:txBody>
          <a:bodyPr wrap="none" rtlCol="0">
            <a:spAutoFit/>
          </a:bodyPr>
          <a:lstStyle/>
          <a:p>
            <a:pPr algn="ctr"/>
            <a:r>
              <a:rPr lang="en-US" sz="1400" dirty="0" smtClean="0">
                <a:latin typeface="Garamond" panose="02020404030301010803" pitchFamily="18" charset="0"/>
              </a:rPr>
              <a:t>three verbs=</a:t>
            </a:r>
          </a:p>
          <a:p>
            <a:pPr algn="ctr"/>
            <a:r>
              <a:rPr lang="en-US" sz="1400" dirty="0" smtClean="0">
                <a:latin typeface="Garamond" panose="02020404030301010803" pitchFamily="18" charset="0"/>
              </a:rPr>
              <a:t>auxiliary +</a:t>
            </a:r>
            <a:r>
              <a:rPr lang="en-US" sz="1400" dirty="0">
                <a:latin typeface="Garamond" panose="02020404030301010803" pitchFamily="18" charset="0"/>
              </a:rPr>
              <a:t> </a:t>
            </a:r>
            <a:r>
              <a:rPr lang="en-US" sz="1400" dirty="0" smtClean="0">
                <a:latin typeface="Garamond" panose="02020404030301010803" pitchFamily="18" charset="0"/>
              </a:rPr>
              <a:t>auxiliary + main verb</a:t>
            </a:r>
            <a:endParaRPr lang="en-US" sz="1400" dirty="0">
              <a:latin typeface="Garamond" panose="02020404030301010803" pitchFamily="18" charset="0"/>
            </a:endParaRPr>
          </a:p>
        </p:txBody>
      </p:sp>
      <p:sp>
        <p:nvSpPr>
          <p:cNvPr id="22" name="TextBox 21"/>
          <p:cNvSpPr txBox="1"/>
          <p:nvPr/>
        </p:nvSpPr>
        <p:spPr>
          <a:xfrm>
            <a:off x="1310358" y="5284094"/>
            <a:ext cx="766940" cy="307777"/>
          </a:xfrm>
          <a:prstGeom prst="rect">
            <a:avLst/>
          </a:prstGeom>
          <a:noFill/>
        </p:spPr>
        <p:txBody>
          <a:bodyPr wrap="none" rtlCol="0">
            <a:spAutoFit/>
          </a:bodyPr>
          <a:lstStyle/>
          <a:p>
            <a:pPr algn="ctr"/>
            <a:r>
              <a:rPr lang="en-US" sz="1400" dirty="0" smtClean="0">
                <a:latin typeface="Garamond" panose="02020404030301010803" pitchFamily="18" charset="0"/>
              </a:rPr>
              <a:t>auxiliary</a:t>
            </a:r>
            <a:endParaRPr lang="en-US" sz="1400" dirty="0">
              <a:latin typeface="Garamond" panose="02020404030301010803" pitchFamily="18" charset="0"/>
            </a:endParaRPr>
          </a:p>
        </p:txBody>
      </p:sp>
      <p:sp>
        <p:nvSpPr>
          <p:cNvPr id="23" name="TextBox 22"/>
          <p:cNvSpPr txBox="1"/>
          <p:nvPr/>
        </p:nvSpPr>
        <p:spPr>
          <a:xfrm>
            <a:off x="4600716" y="5346064"/>
            <a:ext cx="881781" cy="307777"/>
          </a:xfrm>
          <a:prstGeom prst="rect">
            <a:avLst/>
          </a:prstGeom>
          <a:noFill/>
        </p:spPr>
        <p:txBody>
          <a:bodyPr wrap="none" rtlCol="0">
            <a:spAutoFit/>
          </a:bodyPr>
          <a:lstStyle/>
          <a:p>
            <a:pPr algn="ctr"/>
            <a:r>
              <a:rPr lang="en-US" sz="1400" dirty="0">
                <a:latin typeface="Garamond" panose="02020404030301010803" pitchFamily="18" charset="0"/>
              </a:rPr>
              <a:t>m</a:t>
            </a:r>
            <a:r>
              <a:rPr lang="en-US" sz="1400" dirty="0" smtClean="0">
                <a:latin typeface="Garamond" panose="02020404030301010803" pitchFamily="18" charset="0"/>
              </a:rPr>
              <a:t>ain verb</a:t>
            </a:r>
            <a:endParaRPr lang="en-US" sz="1400" dirty="0">
              <a:latin typeface="Garamond" panose="02020404030301010803" pitchFamily="18" charset="0"/>
            </a:endParaRPr>
          </a:p>
        </p:txBody>
      </p:sp>
      <p:sp>
        <p:nvSpPr>
          <p:cNvPr id="33" name="TextBox 32"/>
          <p:cNvSpPr txBox="1"/>
          <p:nvPr/>
        </p:nvSpPr>
        <p:spPr>
          <a:xfrm>
            <a:off x="1804402" y="5667606"/>
            <a:ext cx="766940" cy="307777"/>
          </a:xfrm>
          <a:prstGeom prst="rect">
            <a:avLst/>
          </a:prstGeom>
          <a:noFill/>
        </p:spPr>
        <p:txBody>
          <a:bodyPr wrap="none" rtlCol="0">
            <a:spAutoFit/>
          </a:bodyPr>
          <a:lstStyle/>
          <a:p>
            <a:pPr algn="ctr"/>
            <a:r>
              <a:rPr lang="en-US" sz="1400" dirty="0" smtClean="0">
                <a:latin typeface="Garamond" panose="02020404030301010803" pitchFamily="18" charset="0"/>
              </a:rPr>
              <a:t>auxiliary</a:t>
            </a:r>
            <a:endParaRPr lang="en-US" sz="1400" dirty="0">
              <a:latin typeface="Garamond" panose="02020404030301010803" pitchFamily="18" charset="0"/>
            </a:endParaRPr>
          </a:p>
        </p:txBody>
      </p:sp>
      <p:sp>
        <p:nvSpPr>
          <p:cNvPr id="43" name="Arc 42"/>
          <p:cNvSpPr/>
          <p:nvPr/>
        </p:nvSpPr>
        <p:spPr>
          <a:xfrm rot="8146607">
            <a:off x="1610037" y="6892646"/>
            <a:ext cx="1180773" cy="880122"/>
          </a:xfrm>
          <a:prstGeom prst="arc">
            <a:avLst>
              <a:gd name="adj1" fmla="val 16200000"/>
              <a:gd name="adj2" fmla="val 20421418"/>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4" name="Arc 43"/>
          <p:cNvSpPr/>
          <p:nvPr/>
        </p:nvSpPr>
        <p:spPr>
          <a:xfrm rot="10003633">
            <a:off x="4184573" y="7171163"/>
            <a:ext cx="1030095" cy="695014"/>
          </a:xfrm>
          <a:prstGeom prst="arc">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Arc 44"/>
          <p:cNvSpPr/>
          <p:nvPr/>
        </p:nvSpPr>
        <p:spPr>
          <a:xfrm rot="8260888">
            <a:off x="1933671" y="7349756"/>
            <a:ext cx="1781927" cy="412019"/>
          </a:xfrm>
          <a:prstGeom prst="arc">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TextBox 45"/>
          <p:cNvSpPr txBox="1"/>
          <p:nvPr/>
        </p:nvSpPr>
        <p:spPr>
          <a:xfrm>
            <a:off x="1877110" y="8505024"/>
            <a:ext cx="3258585" cy="523220"/>
          </a:xfrm>
          <a:prstGeom prst="rect">
            <a:avLst/>
          </a:prstGeom>
          <a:noFill/>
        </p:spPr>
        <p:txBody>
          <a:bodyPr wrap="none" rtlCol="0">
            <a:spAutoFit/>
          </a:bodyPr>
          <a:lstStyle/>
          <a:p>
            <a:pPr algn="ctr"/>
            <a:r>
              <a:rPr lang="en-US" sz="1400" dirty="0" smtClean="0">
                <a:latin typeface="Garamond" panose="02020404030301010803" pitchFamily="18" charset="0"/>
              </a:rPr>
              <a:t>four verbs=</a:t>
            </a:r>
          </a:p>
          <a:p>
            <a:pPr algn="ctr"/>
            <a:r>
              <a:rPr lang="en-US" sz="1400" dirty="0" smtClean="0">
                <a:latin typeface="Garamond" panose="02020404030301010803" pitchFamily="18" charset="0"/>
              </a:rPr>
              <a:t>auxiliary +</a:t>
            </a:r>
            <a:r>
              <a:rPr lang="en-US" sz="1400" dirty="0">
                <a:latin typeface="Garamond" panose="02020404030301010803" pitchFamily="18" charset="0"/>
              </a:rPr>
              <a:t> auxiliary </a:t>
            </a:r>
            <a:r>
              <a:rPr lang="en-US" sz="1400" dirty="0" smtClean="0">
                <a:latin typeface="Garamond" panose="02020404030301010803" pitchFamily="18" charset="0"/>
              </a:rPr>
              <a:t>+</a:t>
            </a:r>
            <a:r>
              <a:rPr lang="en-US" sz="1400" dirty="0">
                <a:latin typeface="Garamond" panose="02020404030301010803" pitchFamily="18" charset="0"/>
              </a:rPr>
              <a:t> auxiliary +</a:t>
            </a:r>
            <a:r>
              <a:rPr lang="en-US" sz="1400" dirty="0" smtClean="0">
                <a:latin typeface="Garamond" panose="02020404030301010803" pitchFamily="18" charset="0"/>
              </a:rPr>
              <a:t> main verb</a:t>
            </a:r>
            <a:endParaRPr lang="en-US" sz="1400" dirty="0">
              <a:latin typeface="Garamond" panose="02020404030301010803" pitchFamily="18" charset="0"/>
            </a:endParaRPr>
          </a:p>
        </p:txBody>
      </p:sp>
      <p:sp>
        <p:nvSpPr>
          <p:cNvPr id="47" name="TextBox 46"/>
          <p:cNvSpPr txBox="1"/>
          <p:nvPr/>
        </p:nvSpPr>
        <p:spPr>
          <a:xfrm>
            <a:off x="1090975" y="7647147"/>
            <a:ext cx="766940" cy="307777"/>
          </a:xfrm>
          <a:prstGeom prst="rect">
            <a:avLst/>
          </a:prstGeom>
          <a:noFill/>
        </p:spPr>
        <p:txBody>
          <a:bodyPr wrap="none" rtlCol="0">
            <a:spAutoFit/>
          </a:bodyPr>
          <a:lstStyle/>
          <a:p>
            <a:pPr algn="ctr"/>
            <a:r>
              <a:rPr lang="en-US" sz="1400" dirty="0" smtClean="0">
                <a:latin typeface="Garamond" panose="02020404030301010803" pitchFamily="18" charset="0"/>
              </a:rPr>
              <a:t>auxiliary</a:t>
            </a:r>
            <a:endParaRPr lang="en-US" sz="1400" dirty="0">
              <a:latin typeface="Garamond" panose="02020404030301010803" pitchFamily="18" charset="0"/>
            </a:endParaRPr>
          </a:p>
        </p:txBody>
      </p:sp>
      <p:sp>
        <p:nvSpPr>
          <p:cNvPr id="48" name="TextBox 47"/>
          <p:cNvSpPr txBox="1"/>
          <p:nvPr/>
        </p:nvSpPr>
        <p:spPr>
          <a:xfrm>
            <a:off x="4763167" y="7709117"/>
            <a:ext cx="881781" cy="307777"/>
          </a:xfrm>
          <a:prstGeom prst="rect">
            <a:avLst/>
          </a:prstGeom>
          <a:noFill/>
        </p:spPr>
        <p:txBody>
          <a:bodyPr wrap="none" rtlCol="0">
            <a:spAutoFit/>
          </a:bodyPr>
          <a:lstStyle/>
          <a:p>
            <a:pPr algn="ctr"/>
            <a:r>
              <a:rPr lang="en-US" sz="1400" dirty="0">
                <a:latin typeface="Garamond" panose="02020404030301010803" pitchFamily="18" charset="0"/>
              </a:rPr>
              <a:t>m</a:t>
            </a:r>
            <a:r>
              <a:rPr lang="en-US" sz="1400" dirty="0" smtClean="0">
                <a:latin typeface="Garamond" panose="02020404030301010803" pitchFamily="18" charset="0"/>
              </a:rPr>
              <a:t>ain verb</a:t>
            </a:r>
            <a:endParaRPr lang="en-US" sz="1400" dirty="0">
              <a:latin typeface="Garamond" panose="02020404030301010803" pitchFamily="18" charset="0"/>
            </a:endParaRPr>
          </a:p>
        </p:txBody>
      </p:sp>
      <p:sp>
        <p:nvSpPr>
          <p:cNvPr id="49" name="TextBox 48"/>
          <p:cNvSpPr txBox="1"/>
          <p:nvPr/>
        </p:nvSpPr>
        <p:spPr>
          <a:xfrm>
            <a:off x="1414199" y="7943888"/>
            <a:ext cx="766940" cy="307777"/>
          </a:xfrm>
          <a:prstGeom prst="rect">
            <a:avLst/>
          </a:prstGeom>
          <a:noFill/>
        </p:spPr>
        <p:txBody>
          <a:bodyPr wrap="none" rtlCol="0">
            <a:spAutoFit/>
          </a:bodyPr>
          <a:lstStyle/>
          <a:p>
            <a:pPr algn="ctr"/>
            <a:r>
              <a:rPr lang="en-US" sz="1400" dirty="0" smtClean="0">
                <a:latin typeface="Garamond" panose="02020404030301010803" pitchFamily="18" charset="0"/>
              </a:rPr>
              <a:t>auxiliary</a:t>
            </a:r>
            <a:endParaRPr lang="en-US" sz="1400" dirty="0">
              <a:latin typeface="Garamond" panose="02020404030301010803" pitchFamily="18" charset="0"/>
            </a:endParaRPr>
          </a:p>
        </p:txBody>
      </p:sp>
      <p:sp>
        <p:nvSpPr>
          <p:cNvPr id="51" name="TextBox 50"/>
          <p:cNvSpPr txBox="1"/>
          <p:nvPr/>
        </p:nvSpPr>
        <p:spPr>
          <a:xfrm>
            <a:off x="1611407" y="8228066"/>
            <a:ext cx="766941" cy="307777"/>
          </a:xfrm>
          <a:prstGeom prst="rect">
            <a:avLst/>
          </a:prstGeom>
          <a:noFill/>
        </p:spPr>
        <p:txBody>
          <a:bodyPr wrap="none" rtlCol="0">
            <a:spAutoFit/>
          </a:bodyPr>
          <a:lstStyle/>
          <a:p>
            <a:pPr algn="ctr"/>
            <a:r>
              <a:rPr lang="en-US" sz="1400" dirty="0" smtClean="0">
                <a:latin typeface="Garamond" panose="02020404030301010803" pitchFamily="18" charset="0"/>
              </a:rPr>
              <a:t>auxiliary</a:t>
            </a:r>
            <a:endParaRPr lang="en-US" sz="1400" dirty="0">
              <a:latin typeface="Garamond" panose="02020404030301010803" pitchFamily="18" charset="0"/>
            </a:endParaRPr>
          </a:p>
        </p:txBody>
      </p:sp>
      <p:sp>
        <p:nvSpPr>
          <p:cNvPr id="52" name="TextBox 51"/>
          <p:cNvSpPr txBox="1"/>
          <p:nvPr/>
        </p:nvSpPr>
        <p:spPr>
          <a:xfrm>
            <a:off x="2655740" y="2138991"/>
            <a:ext cx="1377108" cy="523220"/>
          </a:xfrm>
          <a:prstGeom prst="rect">
            <a:avLst/>
          </a:prstGeom>
          <a:noFill/>
        </p:spPr>
        <p:txBody>
          <a:bodyPr wrap="none" rtlCol="0">
            <a:spAutoFit/>
          </a:bodyPr>
          <a:lstStyle/>
          <a:p>
            <a:r>
              <a:rPr lang="en-US" sz="1400" dirty="0">
                <a:latin typeface="Garamond" panose="02020404030301010803" pitchFamily="18" charset="0"/>
              </a:rPr>
              <a:t>o</a:t>
            </a:r>
            <a:r>
              <a:rPr lang="en-US" sz="1400" dirty="0" smtClean="0">
                <a:latin typeface="Garamond" panose="02020404030301010803" pitchFamily="18" charset="0"/>
              </a:rPr>
              <a:t>ne lonely verb=</a:t>
            </a:r>
          </a:p>
          <a:p>
            <a:r>
              <a:rPr lang="en-US" sz="1400" dirty="0" smtClean="0">
                <a:latin typeface="Garamond" panose="02020404030301010803" pitchFamily="18" charset="0"/>
              </a:rPr>
              <a:t>main verb</a:t>
            </a:r>
            <a:endParaRPr lang="en-US" sz="1400" dirty="0">
              <a:latin typeface="Garamond" panose="02020404030301010803" pitchFamily="18" charset="0"/>
            </a:endParaRPr>
          </a:p>
        </p:txBody>
      </p:sp>
      <p:sp>
        <p:nvSpPr>
          <p:cNvPr id="31" name="Arc 30"/>
          <p:cNvSpPr/>
          <p:nvPr/>
        </p:nvSpPr>
        <p:spPr>
          <a:xfrm rot="7080522">
            <a:off x="1600168" y="6505989"/>
            <a:ext cx="2284961" cy="1628637"/>
          </a:xfrm>
          <a:prstGeom prst="arc">
            <a:avLst>
              <a:gd name="adj1" fmla="val 16200000"/>
              <a:gd name="adj2" fmla="val 21061592"/>
            </a:avLst>
          </a:prstGeom>
          <a:ln>
            <a:solidFill>
              <a:schemeClr val="tx1"/>
            </a:solidFill>
            <a:head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194352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6</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Time and Aspect</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8" name="TextBox 7"/>
          <p:cNvSpPr txBox="1"/>
          <p:nvPr/>
        </p:nvSpPr>
        <p:spPr>
          <a:xfrm>
            <a:off x="420827" y="1310335"/>
            <a:ext cx="6016345" cy="5693866"/>
          </a:xfrm>
          <a:prstGeom prst="rect">
            <a:avLst/>
          </a:prstGeom>
          <a:noFill/>
        </p:spPr>
        <p:txBody>
          <a:bodyPr wrap="square" rtlCol="0">
            <a:spAutoFit/>
          </a:bodyPr>
          <a:lstStyle/>
          <a:p>
            <a:r>
              <a:rPr lang="en-US" sz="1400" dirty="0" smtClean="0">
                <a:latin typeface="Garamond" panose="02020404030301010803" pitchFamily="18" charset="0"/>
                <a:cs typeface="Gautami" panose="020B0502040204020203" pitchFamily="34" charset="0"/>
              </a:rPr>
              <a:t>Time refers to when an action (verb) happens or for how long. Aspect refers to the nature of the action: complete or incomplete actions.</a:t>
            </a:r>
          </a:p>
          <a:p>
            <a:endParaRPr lang="en-US" sz="1400" dirty="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So, Simple aspect (in Present Simple, Past Simple, Present Perfect Simple and Past Perfect Simple tenses ) is for completed actions. </a:t>
            </a:r>
          </a:p>
          <a:p>
            <a:r>
              <a:rPr lang="en-US" sz="1400" dirty="0" smtClean="0">
                <a:latin typeface="Garamond" panose="02020404030301010803" pitchFamily="18" charset="0"/>
                <a:cs typeface="Gautami" panose="020B0502040204020203" pitchFamily="34" charset="0"/>
              </a:rPr>
              <a:t>The sun rises in the east.</a:t>
            </a:r>
          </a:p>
          <a:p>
            <a:r>
              <a:rPr lang="en-US" sz="1400" dirty="0" smtClean="0">
                <a:latin typeface="Garamond" panose="02020404030301010803" pitchFamily="18" charset="0"/>
                <a:cs typeface="Gautami" panose="020B0502040204020203" pitchFamily="34" charset="0"/>
              </a:rPr>
              <a:t>She has red hair.</a:t>
            </a:r>
          </a:p>
          <a:p>
            <a:r>
              <a:rPr lang="en-US" sz="1400" dirty="0" smtClean="0">
                <a:latin typeface="Garamond" panose="02020404030301010803" pitchFamily="18" charset="0"/>
                <a:cs typeface="Gautami" panose="020B0502040204020203" pitchFamily="34" charset="0"/>
              </a:rPr>
              <a:t>She’s written three letters.</a:t>
            </a:r>
          </a:p>
          <a:p>
            <a:endParaRPr lang="en-US" sz="1400" dirty="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Continuous aspect is for the duration of an action. This action is not permanent; it’s in progress and can be interrupted.</a:t>
            </a:r>
          </a:p>
          <a:p>
            <a:r>
              <a:rPr lang="en-US" sz="1400" dirty="0" smtClean="0">
                <a:latin typeface="Garamond" panose="02020404030301010803" pitchFamily="18" charset="0"/>
                <a:cs typeface="Gautami" panose="020B0502040204020203" pitchFamily="34" charset="0"/>
              </a:rPr>
              <a:t>I’ve been learning English for years.</a:t>
            </a:r>
          </a:p>
          <a:p>
            <a:r>
              <a:rPr lang="en-US" sz="1400" dirty="0" smtClean="0">
                <a:latin typeface="Garamond" panose="02020404030301010803" pitchFamily="18" charset="0"/>
                <a:cs typeface="Gautami" panose="020B0502040204020203" pitchFamily="34" charset="0"/>
              </a:rPr>
              <a:t>Don’t phone at 8:00. </a:t>
            </a:r>
            <a:r>
              <a:rPr lang="en-US" sz="1400" dirty="0">
                <a:latin typeface="Garamond" panose="02020404030301010803" pitchFamily="18" charset="0"/>
                <a:cs typeface="Gautami" panose="020B0502040204020203" pitchFamily="34" charset="0"/>
              </a:rPr>
              <a:t>W</a:t>
            </a:r>
            <a:r>
              <a:rPr lang="en-US" sz="1400" dirty="0" smtClean="0">
                <a:latin typeface="Garamond" panose="02020404030301010803" pitchFamily="18" charset="0"/>
                <a:cs typeface="Gautami" panose="020B0502040204020203" pitchFamily="34" charset="0"/>
              </a:rPr>
              <a:t>e’ll be eating.</a:t>
            </a:r>
          </a:p>
          <a:p>
            <a:endParaRPr lang="en-US" sz="1400" dirty="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Notice that there are some verbs that do not take the continuous. They express states that are seen to be permanent and may not change in the future. They are called State Verbs.</a:t>
            </a:r>
          </a:p>
          <a:p>
            <a:endParaRPr lang="en-US" sz="1400" dirty="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Don’t say </a:t>
            </a:r>
            <a:r>
              <a:rPr lang="en-US" sz="1400" strike="sngStrike" dirty="0" smtClean="0">
                <a:latin typeface="Garamond" panose="02020404030301010803" pitchFamily="18" charset="0"/>
                <a:cs typeface="Gautami" panose="020B0502040204020203" pitchFamily="34" charset="0"/>
              </a:rPr>
              <a:t>I’m liking coffee</a:t>
            </a:r>
            <a:r>
              <a:rPr lang="en-US" sz="1400" dirty="0" smtClean="0">
                <a:latin typeface="Garamond" panose="02020404030301010803" pitchFamily="18" charset="0"/>
                <a:cs typeface="Gautami" panose="020B0502040204020203" pitchFamily="34" charset="0"/>
              </a:rPr>
              <a:t>, or </a:t>
            </a:r>
            <a:r>
              <a:rPr lang="en-US" sz="1400" strike="sngStrike" dirty="0" smtClean="0">
                <a:latin typeface="Garamond" panose="02020404030301010803" pitchFamily="18" charset="0"/>
                <a:cs typeface="Gautami" panose="020B0502040204020203" pitchFamily="34" charset="0"/>
              </a:rPr>
              <a:t>This cup is containing water</a:t>
            </a:r>
            <a:r>
              <a:rPr lang="en-US" sz="1400" dirty="0" smtClean="0">
                <a:latin typeface="Garamond" panose="02020404030301010803" pitchFamily="18" charset="0"/>
                <a:cs typeface="Gautami" panose="020B0502040204020203" pitchFamily="34" charset="0"/>
              </a:rPr>
              <a:t>.</a:t>
            </a:r>
          </a:p>
          <a:p>
            <a:endParaRPr lang="en-US" sz="1400" dirty="0">
              <a:latin typeface="Garamond" panose="02020404030301010803" pitchFamily="18" charset="0"/>
              <a:cs typeface="Gautami" panose="020B0502040204020203" pitchFamily="34" charset="0"/>
            </a:endParaRPr>
          </a:p>
          <a:p>
            <a:r>
              <a:rPr lang="en-US" sz="1400" dirty="0" smtClean="0">
                <a:latin typeface="Garamond" panose="02020404030301010803" pitchFamily="18" charset="0"/>
                <a:cs typeface="Gautami" panose="020B0502040204020203" pitchFamily="34" charset="0"/>
              </a:rPr>
              <a:t>The perfect aspect has two meanings. 1- the action is completed before another time. 2- the exact time of the action is not important. The time is indefinite in he perfect aspect.</a:t>
            </a:r>
          </a:p>
          <a:p>
            <a:r>
              <a:rPr lang="en-US" sz="1400" dirty="0" smtClean="0">
                <a:latin typeface="Garamond" panose="02020404030301010803" pitchFamily="18" charset="0"/>
                <a:cs typeface="Gautami" panose="020B0502040204020203" pitchFamily="34" charset="0"/>
              </a:rPr>
              <a:t>When I arrived, Peter </a:t>
            </a:r>
            <a:r>
              <a:rPr lang="en-US" sz="1400" b="1" dirty="0" smtClean="0">
                <a:latin typeface="Garamond" panose="02020404030301010803" pitchFamily="18" charset="0"/>
                <a:cs typeface="Gautami" panose="020B0502040204020203" pitchFamily="34" charset="0"/>
              </a:rPr>
              <a:t>had left</a:t>
            </a:r>
            <a:r>
              <a:rPr lang="en-US" sz="1400" dirty="0" smtClean="0">
                <a:latin typeface="Garamond" panose="02020404030301010803" pitchFamily="18" charset="0"/>
                <a:cs typeface="Gautami" panose="020B0502040204020203" pitchFamily="34" charset="0"/>
              </a:rPr>
              <a:t>. (Peter left and then I arrived.) Past perfect is older in time than the past simple.</a:t>
            </a:r>
          </a:p>
          <a:p>
            <a:r>
              <a:rPr lang="en-US" sz="1400" dirty="0" smtClean="0">
                <a:latin typeface="Garamond" panose="02020404030301010803" pitchFamily="18" charset="0"/>
                <a:cs typeface="Gautami" panose="020B0502040204020203" pitchFamily="34" charset="0"/>
              </a:rPr>
              <a:t>Have you seen my wallet anywhere?</a:t>
            </a:r>
            <a:endParaRPr lang="en-US" sz="1400" dirty="0">
              <a:latin typeface="Garamond" panose="02020404030301010803" pitchFamily="18" charset="0"/>
              <a:cs typeface="Gautami" panose="020B0502040204020203" pitchFamily="34" charset="0"/>
            </a:endParaRPr>
          </a:p>
        </p:txBody>
      </p:sp>
      <p:graphicFrame>
        <p:nvGraphicFramePr>
          <p:cNvPr id="5" name="Table 4"/>
          <p:cNvGraphicFramePr>
            <a:graphicFrameLocks noGrp="1"/>
          </p:cNvGraphicFramePr>
          <p:nvPr>
            <p:extLst/>
          </p:nvPr>
        </p:nvGraphicFramePr>
        <p:xfrm>
          <a:off x="420827" y="6980025"/>
          <a:ext cx="5677931" cy="2532660"/>
        </p:xfrm>
        <a:graphic>
          <a:graphicData uri="http://schemas.openxmlformats.org/drawingml/2006/table">
            <a:tbl>
              <a:tblPr firstRow="1" firstCol="1" bandRow="1">
                <a:tableStyleId>{D113A9D2-9D6B-4929-AA2D-F23B5EE8CBE7}</a:tableStyleId>
              </a:tblPr>
              <a:tblGrid>
                <a:gridCol w="1226920">
                  <a:extLst>
                    <a:ext uri="{9D8B030D-6E8A-4147-A177-3AD203B41FA5}">
                      <a16:colId xmlns:a16="http://schemas.microsoft.com/office/drawing/2014/main" val="1204781396"/>
                    </a:ext>
                  </a:extLst>
                </a:gridCol>
                <a:gridCol w="647700">
                  <a:extLst>
                    <a:ext uri="{9D8B030D-6E8A-4147-A177-3AD203B41FA5}">
                      <a16:colId xmlns:a16="http://schemas.microsoft.com/office/drawing/2014/main" val="2542771544"/>
                    </a:ext>
                  </a:extLst>
                </a:gridCol>
                <a:gridCol w="1028700">
                  <a:extLst>
                    <a:ext uri="{9D8B030D-6E8A-4147-A177-3AD203B41FA5}">
                      <a16:colId xmlns:a16="http://schemas.microsoft.com/office/drawing/2014/main" val="105452940"/>
                    </a:ext>
                  </a:extLst>
                </a:gridCol>
                <a:gridCol w="836069">
                  <a:extLst>
                    <a:ext uri="{9D8B030D-6E8A-4147-A177-3AD203B41FA5}">
                      <a16:colId xmlns:a16="http://schemas.microsoft.com/office/drawing/2014/main" val="1983201007"/>
                    </a:ext>
                  </a:extLst>
                </a:gridCol>
                <a:gridCol w="680380">
                  <a:extLst>
                    <a:ext uri="{9D8B030D-6E8A-4147-A177-3AD203B41FA5}">
                      <a16:colId xmlns:a16="http://schemas.microsoft.com/office/drawing/2014/main" val="3339385011"/>
                    </a:ext>
                  </a:extLst>
                </a:gridCol>
                <a:gridCol w="629081">
                  <a:extLst>
                    <a:ext uri="{9D8B030D-6E8A-4147-A177-3AD203B41FA5}">
                      <a16:colId xmlns:a16="http://schemas.microsoft.com/office/drawing/2014/main" val="1558796464"/>
                    </a:ext>
                  </a:extLst>
                </a:gridCol>
                <a:gridCol w="629081">
                  <a:extLst>
                    <a:ext uri="{9D8B030D-6E8A-4147-A177-3AD203B41FA5}">
                      <a16:colId xmlns:a16="http://schemas.microsoft.com/office/drawing/2014/main" val="2969066558"/>
                    </a:ext>
                  </a:extLst>
                </a:gridCol>
              </a:tblGrid>
              <a:tr h="287812">
                <a:tc>
                  <a:txBody>
                    <a:bodyPr/>
                    <a:lstStyle/>
                    <a:p>
                      <a:pPr marL="0" marR="0">
                        <a:lnSpc>
                          <a:spcPct val="107000"/>
                        </a:lnSpc>
                        <a:spcBef>
                          <a:spcPts val="0"/>
                        </a:spcBef>
                        <a:spcAft>
                          <a:spcPts val="0"/>
                        </a:spcAft>
                        <a:tabLst>
                          <a:tab pos="285750" algn="l"/>
                        </a:tabLst>
                      </a:pPr>
                      <a:r>
                        <a:rPr lang="en-US" sz="1400" b="0" dirty="0">
                          <a:solidFill>
                            <a:schemeClr val="bg1"/>
                          </a:solidFill>
                          <a:effectLst/>
                        </a:rPr>
                        <a:t>Verbs of </a:t>
                      </a:r>
                      <a:r>
                        <a:rPr lang="en-US" sz="1400" b="0" dirty="0" smtClean="0">
                          <a:solidFill>
                            <a:schemeClr val="bg1"/>
                          </a:solidFill>
                          <a:effectLst/>
                        </a:rPr>
                        <a:t>mind</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Know</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Understand</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Believe</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Think</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Mean</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Agree</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extLst>
                  <a:ext uri="{0D108BD9-81ED-4DB2-BD59-A6C34878D82A}">
                    <a16:rowId xmlns:a16="http://schemas.microsoft.com/office/drawing/2014/main" val="2736969826"/>
                  </a:ext>
                </a:extLst>
              </a:tr>
              <a:tr h="561212">
                <a:tc>
                  <a:txBody>
                    <a:bodyPr/>
                    <a:lstStyle/>
                    <a:p>
                      <a:pPr marL="0" marR="0">
                        <a:lnSpc>
                          <a:spcPct val="107000"/>
                        </a:lnSpc>
                        <a:spcBef>
                          <a:spcPts val="0"/>
                        </a:spcBef>
                        <a:spcAft>
                          <a:spcPts val="0"/>
                        </a:spcAft>
                        <a:tabLst>
                          <a:tab pos="285750" algn="l"/>
                        </a:tabLst>
                      </a:pPr>
                      <a:r>
                        <a:rPr lang="en-US" sz="1400" b="0" dirty="0">
                          <a:solidFill>
                            <a:schemeClr val="bg1"/>
                          </a:solidFill>
                          <a:effectLst/>
                        </a:rPr>
                        <a:t>Verbs of emotions</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Love</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Hate</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Like</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Prefer</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Care</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 </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extLst>
                  <a:ext uri="{0D108BD9-81ED-4DB2-BD59-A6C34878D82A}">
                    <a16:rowId xmlns:a16="http://schemas.microsoft.com/office/drawing/2014/main" val="3319290675"/>
                  </a:ext>
                </a:extLst>
              </a:tr>
              <a:tr h="561212">
                <a:tc>
                  <a:txBody>
                    <a:bodyPr/>
                    <a:lstStyle/>
                    <a:p>
                      <a:pPr marL="0" marR="0">
                        <a:lnSpc>
                          <a:spcPct val="107000"/>
                        </a:lnSpc>
                        <a:spcBef>
                          <a:spcPts val="0"/>
                        </a:spcBef>
                        <a:spcAft>
                          <a:spcPts val="0"/>
                        </a:spcAft>
                        <a:tabLst>
                          <a:tab pos="285750" algn="l"/>
                        </a:tabLst>
                      </a:pPr>
                      <a:r>
                        <a:rPr lang="en-US" sz="1400" b="0" dirty="0">
                          <a:solidFill>
                            <a:schemeClr val="bg1"/>
                          </a:solidFill>
                          <a:effectLst/>
                        </a:rPr>
                        <a:t>Verbs of possession</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Have</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Own</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Belong</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 </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 </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 </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extLst>
                  <a:ext uri="{0D108BD9-81ED-4DB2-BD59-A6C34878D82A}">
                    <a16:rowId xmlns:a16="http://schemas.microsoft.com/office/drawing/2014/main" val="3797528245"/>
                  </a:ext>
                </a:extLst>
              </a:tr>
              <a:tr h="561212">
                <a:tc>
                  <a:txBody>
                    <a:bodyPr/>
                    <a:lstStyle/>
                    <a:p>
                      <a:pPr marL="0" marR="0">
                        <a:lnSpc>
                          <a:spcPct val="107000"/>
                        </a:lnSpc>
                        <a:spcBef>
                          <a:spcPts val="0"/>
                        </a:spcBef>
                        <a:spcAft>
                          <a:spcPts val="0"/>
                        </a:spcAft>
                        <a:tabLst>
                          <a:tab pos="285750" algn="l"/>
                        </a:tabLst>
                      </a:pPr>
                      <a:r>
                        <a:rPr lang="en-US" sz="1400" b="0" dirty="0">
                          <a:solidFill>
                            <a:schemeClr val="bg1"/>
                          </a:solidFill>
                          <a:effectLst/>
                        </a:rPr>
                        <a:t>Certain other verbs</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Cost</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Need</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Contain</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depend</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 </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a:txBody>
                    <a:bodyPr/>
                    <a:lstStyle/>
                    <a:p>
                      <a:pPr marL="0" marR="0">
                        <a:lnSpc>
                          <a:spcPct val="107000"/>
                        </a:lnSpc>
                        <a:spcBef>
                          <a:spcPts val="0"/>
                        </a:spcBef>
                        <a:spcAft>
                          <a:spcPts val="0"/>
                        </a:spcAft>
                        <a:tabLst>
                          <a:tab pos="285750" algn="l"/>
                        </a:tabLst>
                      </a:pPr>
                      <a:r>
                        <a:rPr lang="en-US" sz="1400" b="0" dirty="0">
                          <a:solidFill>
                            <a:schemeClr val="bg1"/>
                          </a:solidFill>
                          <a:effectLst/>
                        </a:rPr>
                        <a:t> </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extLst>
                  <a:ext uri="{0D108BD9-81ED-4DB2-BD59-A6C34878D82A}">
                    <a16:rowId xmlns:a16="http://schemas.microsoft.com/office/drawing/2014/main" val="567662787"/>
                  </a:ext>
                </a:extLst>
              </a:tr>
              <a:tr h="561212">
                <a:tc gridSpan="7">
                  <a:txBody>
                    <a:bodyPr/>
                    <a:lstStyle/>
                    <a:p>
                      <a:pPr marL="0" marR="0" algn="ctr">
                        <a:lnSpc>
                          <a:spcPct val="107000"/>
                        </a:lnSpc>
                        <a:spcBef>
                          <a:spcPts val="0"/>
                        </a:spcBef>
                        <a:spcAft>
                          <a:spcPts val="0"/>
                        </a:spcAft>
                        <a:tabLst>
                          <a:tab pos="285750" algn="l"/>
                        </a:tabLst>
                      </a:pPr>
                      <a:r>
                        <a:rPr lang="en-US" sz="1400" b="0" dirty="0">
                          <a:solidFill>
                            <a:schemeClr val="bg1"/>
                          </a:solidFill>
                          <a:effectLst/>
                        </a:rPr>
                        <a:t>Chart </a:t>
                      </a:r>
                    </a:p>
                    <a:p>
                      <a:pPr marL="0" marR="0" algn="ctr">
                        <a:lnSpc>
                          <a:spcPct val="107000"/>
                        </a:lnSpc>
                        <a:spcBef>
                          <a:spcPts val="0"/>
                        </a:spcBef>
                        <a:spcAft>
                          <a:spcPts val="0"/>
                        </a:spcAft>
                        <a:tabLst>
                          <a:tab pos="285750" algn="l"/>
                        </a:tabLst>
                      </a:pPr>
                      <a:r>
                        <a:rPr lang="en-US" sz="1400" b="0" dirty="0">
                          <a:solidFill>
                            <a:schemeClr val="bg1"/>
                          </a:solidFill>
                          <a:effectLst/>
                        </a:rPr>
                        <a:t>State Verbs</a:t>
                      </a:r>
                      <a:endParaRPr lang="en-US" sz="1400" b="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56496" marR="564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25506723"/>
                  </a:ext>
                </a:extLst>
              </a:tr>
            </a:tbl>
          </a:graphicData>
        </a:graphic>
      </p:graphicFrame>
    </p:spTree>
    <p:extLst>
      <p:ext uri="{BB962C8B-B14F-4D97-AF65-F5344CB8AC3E}">
        <p14:creationId xmlns:p14="http://schemas.microsoft.com/office/powerpoint/2010/main" val="264134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7</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Auxiliaries</a:t>
                      </a:r>
                      <a:r>
                        <a:rPr lang="en-US" sz="1100" baseline="0" dirty="0" smtClean="0">
                          <a:latin typeface="Garamond" panose="02020404030301010803" pitchFamily="18" charset="0"/>
                        </a:rPr>
                        <a:t> and Main Verbs</a:t>
                      </a:r>
                      <a:endParaRPr lang="en-US" sz="1100" dirty="0" smtClean="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5" name="TextBox 4"/>
          <p:cNvSpPr txBox="1"/>
          <p:nvPr/>
        </p:nvSpPr>
        <p:spPr>
          <a:xfrm>
            <a:off x="420827" y="2710170"/>
            <a:ext cx="6016345" cy="3108543"/>
          </a:xfrm>
          <a:prstGeom prst="rect">
            <a:avLst/>
          </a:prstGeom>
          <a:noFill/>
        </p:spPr>
        <p:txBody>
          <a:bodyPr wrap="square" rtlCol="0">
            <a:spAutoFit/>
          </a:bodyPr>
          <a:lstStyle/>
          <a:p>
            <a:pPr lvl="0" algn="ctr" defTabSz="257169">
              <a:defRPr/>
            </a:pPr>
            <a:r>
              <a:rPr lang="en-US" sz="1400" dirty="0" smtClean="0">
                <a:latin typeface="Garamond" panose="02020404030301010803" pitchFamily="18" charset="0"/>
              </a:rPr>
              <a:t>Active and Passive Voice</a:t>
            </a:r>
          </a:p>
          <a:p>
            <a:pPr lvl="0" algn="ctr" defTabSz="257169">
              <a:defRPr/>
            </a:pPr>
            <a:endParaRPr lang="en-US" sz="1400" dirty="0" smtClean="0">
              <a:latin typeface="Garamond" panose="02020404030301010803" pitchFamily="18" charset="0"/>
            </a:endParaRPr>
          </a:p>
          <a:p>
            <a:pPr lvl="0" defTabSz="257169">
              <a:defRPr/>
            </a:pPr>
            <a:r>
              <a:rPr lang="en-US" sz="1400" dirty="0" smtClean="0">
                <a:latin typeface="Garamond" panose="02020404030301010803" pitchFamily="18" charset="0"/>
              </a:rPr>
              <a:t>Active voice is when the subject is there in the sentence. Passive voice is when the subject is not there. The subject may be unknown or unimportant so we don’t provide it in the passive sentence. Or we simply do not want to tell who the subject is. Another reason why we use the passive voice is to highlight the object, we put some focus on it.</a:t>
            </a:r>
          </a:p>
          <a:p>
            <a:pPr lvl="0" defTabSz="257169">
              <a:defRPr/>
            </a:pPr>
            <a:endParaRPr lang="en-US" sz="1400" dirty="0">
              <a:latin typeface="Garamond" panose="02020404030301010803" pitchFamily="18" charset="0"/>
            </a:endParaRPr>
          </a:p>
          <a:p>
            <a:pPr lvl="0" defTabSz="257169">
              <a:defRPr/>
            </a:pPr>
            <a:r>
              <a:rPr lang="en-US" sz="1400" dirty="0" smtClean="0">
                <a:latin typeface="Garamond" panose="02020404030301010803" pitchFamily="18" charset="0"/>
              </a:rPr>
              <a:t>The verb of the active sentence must be transitive so that it gets an object that we will use in the passive sentence. The active sentence comes in the same tense as the active one. So, if the active sentence is in the present simple tense, the passive will also be in the present simple tense.</a:t>
            </a:r>
          </a:p>
          <a:p>
            <a:pPr lvl="0" defTabSz="257169">
              <a:defRPr/>
            </a:pPr>
            <a:endParaRPr lang="en-US" sz="1400" dirty="0" smtClean="0">
              <a:latin typeface="Garamond" panose="02020404030301010803" pitchFamily="18" charset="0"/>
            </a:endParaRPr>
          </a:p>
          <a:p>
            <a:pPr lvl="0" defTabSz="257169">
              <a:defRPr/>
            </a:pPr>
            <a:endParaRPr lang="en-US" sz="1400" dirty="0">
              <a:latin typeface="Garamond" panose="02020404030301010803" pitchFamily="18" charset="0"/>
            </a:endParaRPr>
          </a:p>
        </p:txBody>
      </p:sp>
    </p:spTree>
    <p:extLst>
      <p:ext uri="{BB962C8B-B14F-4D97-AF65-F5344CB8AC3E}">
        <p14:creationId xmlns:p14="http://schemas.microsoft.com/office/powerpoint/2010/main" val="2132168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8</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Active and Passive Voice</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Box 8"/>
          <p:cNvSpPr txBox="1"/>
          <p:nvPr/>
        </p:nvSpPr>
        <p:spPr>
          <a:xfrm>
            <a:off x="612140" y="1475435"/>
            <a:ext cx="6016345" cy="2554545"/>
          </a:xfrm>
          <a:prstGeom prst="rect">
            <a:avLst/>
          </a:prstGeom>
          <a:noFill/>
        </p:spPr>
        <p:txBody>
          <a:bodyPr wrap="square" rtlCol="0">
            <a:spAutoFit/>
          </a:bodyPr>
          <a:lstStyle/>
          <a:p>
            <a:pPr lvl="0" defTabSz="257169">
              <a:defRPr/>
            </a:pPr>
            <a:r>
              <a:rPr lang="en-US" sz="2000" b="1" dirty="0" smtClean="0">
                <a:latin typeface="Garamond" panose="02020404030301010803" pitchFamily="18" charset="0"/>
              </a:rPr>
              <a:t>		I   eat   the   cake.</a:t>
            </a:r>
          </a:p>
          <a:p>
            <a:pPr lvl="0" defTabSz="257169">
              <a:defRPr/>
            </a:pPr>
            <a:r>
              <a:rPr lang="en-US" sz="2000" b="1" dirty="0" smtClean="0">
                <a:solidFill>
                  <a:srgbClr val="FF0000"/>
                </a:solidFill>
                <a:latin typeface="Garamond" panose="02020404030301010803" pitchFamily="18" charset="0"/>
              </a:rPr>
              <a:t>		S     V         O						</a:t>
            </a:r>
          </a:p>
          <a:p>
            <a:pPr lvl="0" defTabSz="257169">
              <a:defRPr/>
            </a:pPr>
            <a:r>
              <a:rPr lang="en-US" sz="2000" b="1" dirty="0">
                <a:solidFill>
                  <a:srgbClr val="FF0000"/>
                </a:solidFill>
                <a:latin typeface="Garamond" panose="02020404030301010803" pitchFamily="18" charset="0"/>
              </a:rPr>
              <a:t>	</a:t>
            </a:r>
            <a:r>
              <a:rPr lang="en-US" sz="2000" b="1" dirty="0" smtClean="0">
                <a:solidFill>
                  <a:srgbClr val="FF0000"/>
                </a:solidFill>
                <a:latin typeface="Garamond" panose="02020404030301010803" pitchFamily="18" charset="0"/>
              </a:rPr>
              <a:t>												</a:t>
            </a:r>
            <a:r>
              <a:rPr lang="en-US" sz="2000" b="1" dirty="0" smtClean="0">
                <a:solidFill>
                  <a:srgbClr val="00B050"/>
                </a:solidFill>
                <a:latin typeface="Garamond" panose="02020404030301010803" pitchFamily="18" charset="0"/>
              </a:rPr>
              <a:t>ACTIVE</a:t>
            </a:r>
          </a:p>
          <a:p>
            <a:pPr lvl="0" defTabSz="257169">
              <a:defRPr/>
            </a:pPr>
            <a:endParaRPr lang="en-US" sz="2000" b="1" dirty="0" smtClean="0">
              <a:latin typeface="Garamond" panose="02020404030301010803" pitchFamily="18" charset="0"/>
            </a:endParaRPr>
          </a:p>
          <a:p>
            <a:pPr lvl="0" defTabSz="257169">
              <a:defRPr/>
            </a:pPr>
            <a:endParaRPr lang="en-US" sz="2000" b="1" dirty="0" smtClean="0">
              <a:latin typeface="Garamond" panose="02020404030301010803" pitchFamily="18" charset="0"/>
            </a:endParaRPr>
          </a:p>
          <a:p>
            <a:pPr lvl="0" defTabSz="257169">
              <a:defRPr/>
            </a:pPr>
            <a:endParaRPr lang="en-US" sz="2000" b="1" dirty="0">
              <a:latin typeface="Garamond" panose="02020404030301010803" pitchFamily="18" charset="0"/>
            </a:endParaRPr>
          </a:p>
          <a:p>
            <a:pPr lvl="0" defTabSz="257169">
              <a:defRPr/>
            </a:pPr>
            <a:r>
              <a:rPr lang="en-US" sz="2000" b="1" dirty="0" smtClean="0">
                <a:latin typeface="Garamond" panose="02020404030301010803" pitchFamily="18" charset="0"/>
              </a:rPr>
              <a:t>	</a:t>
            </a:r>
            <a:r>
              <a:rPr lang="en-US" sz="2000" b="1" dirty="0" smtClean="0">
                <a:solidFill>
                  <a:srgbClr val="FF0000"/>
                </a:solidFill>
                <a:latin typeface="Garamond" panose="02020404030301010803" pitchFamily="18" charset="0"/>
              </a:rPr>
              <a:t>	O       V        (S)					</a:t>
            </a:r>
          </a:p>
          <a:p>
            <a:pPr lvl="0" defTabSz="257169">
              <a:defRPr/>
            </a:pPr>
            <a:r>
              <a:rPr lang="en-US" sz="2000" b="1" dirty="0">
                <a:solidFill>
                  <a:srgbClr val="FF0000"/>
                </a:solidFill>
                <a:latin typeface="Garamond" panose="02020404030301010803" pitchFamily="18" charset="0"/>
              </a:rPr>
              <a:t>	</a:t>
            </a:r>
            <a:r>
              <a:rPr lang="en-US" sz="2000" b="1" dirty="0" smtClean="0">
                <a:solidFill>
                  <a:srgbClr val="FF0000"/>
                </a:solidFill>
                <a:latin typeface="Garamond" panose="02020404030301010803" pitchFamily="18" charset="0"/>
              </a:rPr>
              <a:t>												</a:t>
            </a:r>
            <a:r>
              <a:rPr lang="en-US" sz="2000" b="1" dirty="0" smtClean="0">
                <a:solidFill>
                  <a:srgbClr val="00B050"/>
                </a:solidFill>
                <a:latin typeface="Garamond" panose="02020404030301010803" pitchFamily="18" charset="0"/>
              </a:rPr>
              <a:t>PASSIVE</a:t>
            </a:r>
            <a:endParaRPr lang="en-US" sz="2000" b="1" dirty="0">
              <a:solidFill>
                <a:srgbClr val="FF0000"/>
              </a:solidFill>
              <a:latin typeface="Garamond" panose="02020404030301010803" pitchFamily="18" charset="0"/>
            </a:endParaRPr>
          </a:p>
        </p:txBody>
      </p:sp>
      <p:sp>
        <p:nvSpPr>
          <p:cNvPr id="6" name="TextBox 5"/>
          <p:cNvSpPr txBox="1"/>
          <p:nvPr/>
        </p:nvSpPr>
        <p:spPr>
          <a:xfrm>
            <a:off x="459740" y="4879035"/>
            <a:ext cx="6016345" cy="3785652"/>
          </a:xfrm>
          <a:prstGeom prst="rect">
            <a:avLst/>
          </a:prstGeom>
          <a:noFill/>
        </p:spPr>
        <p:txBody>
          <a:bodyPr wrap="square" rtlCol="0">
            <a:spAutoFit/>
          </a:bodyPr>
          <a:lstStyle/>
          <a:p>
            <a:pPr lvl="0" defTabSz="257169">
              <a:defRPr/>
            </a:pPr>
            <a:r>
              <a:rPr lang="en-US" sz="2000" b="1" dirty="0" smtClean="0">
                <a:latin typeface="Garamond" panose="02020404030301010803" pitchFamily="18" charset="0"/>
              </a:rPr>
              <a:t>The verb structure in the passive voice</a:t>
            </a:r>
          </a:p>
          <a:p>
            <a:pPr lvl="0" defTabSz="257169">
              <a:defRPr/>
            </a:pPr>
            <a:endParaRPr lang="en-US" sz="2000" b="1" dirty="0">
              <a:latin typeface="Garamond" panose="02020404030301010803" pitchFamily="18" charset="0"/>
            </a:endParaRPr>
          </a:p>
          <a:p>
            <a:pPr lvl="0" algn="ctr" defTabSz="257169">
              <a:defRPr/>
            </a:pPr>
            <a:r>
              <a:rPr lang="en-US" sz="2000" b="1" dirty="0" smtClean="0">
                <a:solidFill>
                  <a:srgbClr val="FF0000"/>
                </a:solidFill>
                <a:latin typeface="Garamond" panose="02020404030301010803" pitchFamily="18" charset="0"/>
              </a:rPr>
              <a:t>be	      	  +  				main verb</a:t>
            </a:r>
          </a:p>
          <a:p>
            <a:pPr lvl="0" defTabSz="257169">
              <a:defRPr/>
            </a:pPr>
            <a:endParaRPr lang="en-US" sz="2000" b="1" dirty="0" smtClean="0">
              <a:latin typeface="Garamond" panose="02020404030301010803" pitchFamily="18" charset="0"/>
            </a:endParaRPr>
          </a:p>
          <a:p>
            <a:pPr lvl="0" algn="ctr" defTabSz="257169">
              <a:defRPr/>
            </a:pPr>
            <a:r>
              <a:rPr lang="en-US" sz="2000" b="1" dirty="0" smtClean="0">
                <a:latin typeface="Garamond" panose="02020404030301010803" pitchFamily="18" charset="0"/>
              </a:rPr>
              <a:t>original tense						</a:t>
            </a:r>
            <a:r>
              <a:rPr lang="en-US" sz="2000" b="1" dirty="0">
                <a:latin typeface="Garamond" panose="02020404030301010803" pitchFamily="18" charset="0"/>
              </a:rPr>
              <a:t> in past </a:t>
            </a:r>
            <a:r>
              <a:rPr lang="en-US" sz="2000" b="1" dirty="0" smtClean="0">
                <a:latin typeface="Garamond" panose="02020404030301010803" pitchFamily="18" charset="0"/>
              </a:rPr>
              <a:t>participle</a:t>
            </a:r>
          </a:p>
          <a:p>
            <a:pPr lvl="0" algn="ctr" defTabSz="257169">
              <a:defRPr/>
            </a:pPr>
            <a:endParaRPr lang="en-US" sz="2000" b="1" dirty="0">
              <a:latin typeface="Garamond" panose="02020404030301010803" pitchFamily="18" charset="0"/>
            </a:endParaRPr>
          </a:p>
          <a:p>
            <a:pPr lvl="0" algn="ctr" defTabSz="257169">
              <a:defRPr/>
            </a:pPr>
            <a:endParaRPr lang="en-US" sz="2000" b="1" dirty="0" smtClean="0">
              <a:latin typeface="Garamond" panose="02020404030301010803" pitchFamily="18" charset="0"/>
            </a:endParaRPr>
          </a:p>
          <a:p>
            <a:pPr lvl="0" algn="ctr" defTabSz="257169">
              <a:defRPr/>
            </a:pPr>
            <a:r>
              <a:rPr lang="en-US" sz="2000" b="1" dirty="0">
                <a:solidFill>
                  <a:srgbClr val="FF0000"/>
                </a:solidFill>
                <a:latin typeface="Garamond" panose="02020404030301010803" pitchFamily="18" charset="0"/>
              </a:rPr>
              <a:t>O  </a:t>
            </a:r>
            <a:r>
              <a:rPr lang="en-US" sz="2000" b="1" dirty="0" smtClean="0">
                <a:solidFill>
                  <a:srgbClr val="FF0000"/>
                </a:solidFill>
                <a:latin typeface="Garamond" panose="02020404030301010803" pitchFamily="18" charset="0"/>
              </a:rPr>
              <a:t>              </a:t>
            </a:r>
            <a:r>
              <a:rPr lang="en-US" sz="2000" b="1" dirty="0">
                <a:solidFill>
                  <a:srgbClr val="FF0000"/>
                </a:solidFill>
                <a:latin typeface="Garamond" panose="02020404030301010803" pitchFamily="18" charset="0"/>
              </a:rPr>
              <a:t>V     </a:t>
            </a:r>
            <a:r>
              <a:rPr lang="en-US" sz="2000" b="1" dirty="0" smtClean="0">
                <a:solidFill>
                  <a:srgbClr val="FF0000"/>
                </a:solidFill>
                <a:latin typeface="Garamond" panose="02020404030301010803" pitchFamily="18" charset="0"/>
              </a:rPr>
              <a:t>        	(</a:t>
            </a:r>
            <a:r>
              <a:rPr lang="en-US" sz="2000" b="1" dirty="0">
                <a:solidFill>
                  <a:srgbClr val="FF0000"/>
                </a:solidFill>
                <a:latin typeface="Garamond" panose="02020404030301010803" pitchFamily="18" charset="0"/>
              </a:rPr>
              <a:t>S)	</a:t>
            </a:r>
            <a:endParaRPr lang="en-US" sz="2000" b="1" dirty="0" smtClean="0">
              <a:latin typeface="Garamond" panose="02020404030301010803" pitchFamily="18" charset="0"/>
            </a:endParaRPr>
          </a:p>
          <a:p>
            <a:pPr lvl="0" defTabSz="257169">
              <a:defRPr/>
            </a:pPr>
            <a:r>
              <a:rPr lang="en-US" sz="2000" b="1" dirty="0" smtClean="0">
                <a:latin typeface="Garamond" panose="02020404030301010803" pitchFamily="18" charset="0"/>
              </a:rPr>
              <a:t>				The cake     </a:t>
            </a:r>
          </a:p>
          <a:p>
            <a:pPr lvl="0" defTabSz="257169">
              <a:defRPr/>
            </a:pPr>
            <a:r>
              <a:rPr lang="en-US" sz="2000" b="1" dirty="0" smtClean="0">
                <a:latin typeface="Garamond" panose="02020404030301010803" pitchFamily="18" charset="0"/>
              </a:rPr>
              <a:t>									is</a:t>
            </a:r>
          </a:p>
          <a:p>
            <a:pPr lvl="0" defTabSz="257169">
              <a:defRPr/>
            </a:pPr>
            <a:r>
              <a:rPr lang="en-US" sz="2000" b="1" dirty="0" smtClean="0">
                <a:latin typeface="Garamond" panose="02020404030301010803" pitchFamily="18" charset="0"/>
              </a:rPr>
              <a:t>										eaten</a:t>
            </a:r>
          </a:p>
          <a:p>
            <a:pPr lvl="0" defTabSz="257169">
              <a:defRPr/>
            </a:pPr>
            <a:r>
              <a:rPr lang="en-US" sz="2000" b="1" dirty="0" smtClean="0">
                <a:latin typeface="Garamond" panose="02020404030301010803" pitchFamily="18" charset="0"/>
              </a:rPr>
              <a:t>														(by me).</a:t>
            </a:r>
          </a:p>
        </p:txBody>
      </p:sp>
    </p:spTree>
    <p:extLst>
      <p:ext uri="{BB962C8B-B14F-4D97-AF65-F5344CB8AC3E}">
        <p14:creationId xmlns:p14="http://schemas.microsoft.com/office/powerpoint/2010/main" val="43449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500"/>
                                  </p:stCondLst>
                                  <p:iterate type="wd">
                                    <p:tmAbs val="500"/>
                                  </p:iterate>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500"/>
                                  </p:stCondLst>
                                  <p:iterate type="wd">
                                    <p:tmAbs val="500"/>
                                  </p:iterate>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500"/>
                                  </p:stCondLst>
                                  <p:iterate type="wd">
                                    <p:tmAbs val="500"/>
                                  </p:iterate>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500"/>
                                  </p:stCondLst>
                                  <p:iterate type="wd">
                                    <p:tmAbs val="500"/>
                                  </p:iterate>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500"/>
                                  </p:stCondLst>
                                  <p:iterate type="wd">
                                    <p:tmAbs val="500"/>
                                  </p:iterate>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500"/>
                                  </p:stCondLst>
                                  <p:iterate type="wd">
                                    <p:tmAbs val="500"/>
                                  </p:iterate>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500"/>
                                  </p:stCondLst>
                                  <p:iterate type="wd">
                                    <p:tmAbs val="500"/>
                                  </p:iterate>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500"/>
                                  </p:stCondLst>
                                  <p:iterate type="wd">
                                    <p:tmAbs val="500"/>
                                  </p:iterate>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500"/>
                                  </p:stCondLst>
                                  <p:iterate type="wd">
                                    <p:tmAbs val="500"/>
                                  </p:iterate>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500"/>
                                  </p:stCondLst>
                                  <p:iterate type="wd">
                                    <p:tmAbs val="500"/>
                                  </p:iterate>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500"/>
                                  </p:stCondLst>
                                  <p:iterate type="wd">
                                    <p:tmAbs val="500"/>
                                  </p:iterate>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500"/>
                                  </p:stCondLst>
                                  <p:iterate type="wd">
                                    <p:tmAbs val="500"/>
                                  </p:iterate>
                                  <p:childTnLst>
                                    <p:set>
                                      <p:cBhvr>
                                        <p:cTn id="5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500"/>
                                  </p:stCondLst>
                                  <p:iterate type="wd">
                                    <p:tmAbs val="500"/>
                                  </p:iterate>
                                  <p:childTnLst>
                                    <p:set>
                                      <p:cBhvr>
                                        <p:cTn id="5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9</a:t>
            </a:fld>
            <a:endParaRPr lang="en-US" sz="1000" dirty="0">
              <a:solidFill>
                <a:schemeClr val="tx1"/>
              </a:solidFill>
              <a:latin typeface="Garamond" panose="02020404030301010803" pitchFamily="18" charset="0"/>
            </a:endParaRPr>
          </a:p>
        </p:txBody>
      </p:sp>
      <p:graphicFrame>
        <p:nvGraphicFramePr>
          <p:cNvPr id="4" name="Table 3"/>
          <p:cNvGraphicFramePr>
            <a:graphicFrameLocks noGrp="1"/>
          </p:cNvGraphicFramePr>
          <p:nvPr>
            <p:extLst/>
          </p:nvPr>
        </p:nvGraphicFramePr>
        <p:xfrm>
          <a:off x="320040" y="884253"/>
          <a:ext cx="6217920" cy="361739"/>
        </p:xfrm>
        <a:graphic>
          <a:graphicData uri="http://schemas.openxmlformats.org/drawingml/2006/table">
            <a:tbl>
              <a:tblPr firstRow="1" bandRow="1"/>
              <a:tblGrid>
                <a:gridCol w="1950887">
                  <a:extLst>
                    <a:ext uri="{9D8B030D-6E8A-4147-A177-3AD203B41FA5}">
                      <a16:colId xmlns:a16="http://schemas.microsoft.com/office/drawing/2014/main" val="1847047324"/>
                    </a:ext>
                  </a:extLst>
                </a:gridCol>
                <a:gridCol w="2120203">
                  <a:extLst>
                    <a:ext uri="{9D8B030D-6E8A-4147-A177-3AD203B41FA5}">
                      <a16:colId xmlns:a16="http://schemas.microsoft.com/office/drawing/2014/main" val="175948351"/>
                    </a:ext>
                  </a:extLst>
                </a:gridCol>
                <a:gridCol w="2146830">
                  <a:extLst>
                    <a:ext uri="{9D8B030D-6E8A-4147-A177-3AD203B41FA5}">
                      <a16:colId xmlns:a16="http://schemas.microsoft.com/office/drawing/2014/main" val="816875167"/>
                    </a:ext>
                  </a:extLst>
                </a:gridCol>
              </a:tblGrid>
              <a:tr h="3617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1	</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dirty="0" smtClean="0">
                          <a:latin typeface="Garamond" panose="02020404030301010803" pitchFamily="18" charset="0"/>
                        </a:rPr>
                        <a:t>The Tense System</a:t>
                      </a:r>
                      <a:endParaRPr lang="en-US" sz="1100" dirty="0">
                        <a:latin typeface="Garamond" panose="02020404030301010803" pitchFamily="18" charset="0"/>
                      </a:endParaRP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57169" rtl="0" eaLnBrk="1" fontAlgn="auto" latinLnBrk="0" hangingPunct="1">
                        <a:lnSpc>
                          <a:spcPct val="100000"/>
                        </a:lnSpc>
                        <a:spcBef>
                          <a:spcPts val="0"/>
                        </a:spcBef>
                        <a:spcAft>
                          <a:spcPts val="0"/>
                        </a:spcAft>
                        <a:buClrTx/>
                        <a:buSzTx/>
                        <a:buFontTx/>
                        <a:buNone/>
                        <a:tabLst/>
                        <a:defRPr/>
                      </a:pPr>
                      <a:r>
                        <a:rPr lang="en-US" sz="1100" dirty="0" smtClean="0">
                          <a:latin typeface="Garamond" panose="02020404030301010803" pitchFamily="18" charset="0"/>
                        </a:rPr>
                        <a:t>Active and Passive Voice</a:t>
                      </a:r>
                    </a:p>
                  </a:txBody>
                  <a:tcPr marL="51435" marR="51435" marT="25718" marB="2571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Box 8"/>
          <p:cNvSpPr txBox="1"/>
          <p:nvPr/>
        </p:nvSpPr>
        <p:spPr>
          <a:xfrm>
            <a:off x="612140" y="1475435"/>
            <a:ext cx="6016345" cy="1477328"/>
          </a:xfrm>
          <a:prstGeom prst="rect">
            <a:avLst/>
          </a:prstGeom>
          <a:noFill/>
        </p:spPr>
        <p:txBody>
          <a:bodyPr wrap="square" rtlCol="0">
            <a:spAutoFit/>
          </a:bodyPr>
          <a:lstStyle/>
          <a:p>
            <a:pPr lvl="0" defTabSz="257169">
              <a:defRPr/>
            </a:pPr>
            <a:r>
              <a:rPr lang="en-US" b="1" dirty="0" smtClean="0">
                <a:latin typeface="Garamond" panose="02020404030301010803" pitchFamily="18" charset="0"/>
              </a:rPr>
              <a:t>		I   ate   the   cake.</a:t>
            </a:r>
          </a:p>
          <a:p>
            <a:pPr lvl="0" defTabSz="257169">
              <a:defRPr/>
            </a:pPr>
            <a:r>
              <a:rPr lang="en-US" b="1" dirty="0" smtClean="0">
                <a:solidFill>
                  <a:srgbClr val="FF0000"/>
                </a:solidFill>
                <a:latin typeface="Garamond" panose="02020404030301010803" pitchFamily="18" charset="0"/>
              </a:rPr>
              <a:t>		S     V         O											</a:t>
            </a:r>
            <a:r>
              <a:rPr lang="en-US" b="1" dirty="0" smtClean="0">
                <a:solidFill>
                  <a:srgbClr val="00B050"/>
                </a:solidFill>
                <a:latin typeface="Garamond" panose="02020404030301010803" pitchFamily="18" charset="0"/>
              </a:rPr>
              <a:t>ACTIVE</a:t>
            </a:r>
          </a:p>
          <a:p>
            <a:pPr lvl="0" defTabSz="257169">
              <a:defRPr/>
            </a:pPr>
            <a:endParaRPr lang="en-US" b="1" dirty="0" smtClean="0">
              <a:latin typeface="Garamond" panose="02020404030301010803" pitchFamily="18" charset="0"/>
            </a:endParaRPr>
          </a:p>
          <a:p>
            <a:pPr lvl="0" defTabSz="257169">
              <a:defRPr/>
            </a:pPr>
            <a:endParaRPr lang="en-US" b="1" dirty="0">
              <a:latin typeface="Garamond" panose="02020404030301010803" pitchFamily="18" charset="0"/>
            </a:endParaRPr>
          </a:p>
          <a:p>
            <a:pPr lvl="0" defTabSz="257169">
              <a:defRPr/>
            </a:pPr>
            <a:r>
              <a:rPr lang="en-US" b="1" dirty="0" smtClean="0">
                <a:latin typeface="Garamond" panose="02020404030301010803" pitchFamily="18" charset="0"/>
              </a:rPr>
              <a:t>	</a:t>
            </a:r>
            <a:r>
              <a:rPr lang="en-US" b="1" dirty="0" smtClean="0">
                <a:solidFill>
                  <a:srgbClr val="FF0000"/>
                </a:solidFill>
                <a:latin typeface="Garamond" panose="02020404030301010803" pitchFamily="18" charset="0"/>
              </a:rPr>
              <a:t>	</a:t>
            </a:r>
            <a:r>
              <a:rPr lang="en-US" b="1" dirty="0" smtClean="0">
                <a:solidFill>
                  <a:srgbClr val="000000"/>
                </a:solidFill>
                <a:latin typeface="Garamond" panose="02020404030301010803" pitchFamily="18" charset="0"/>
              </a:rPr>
              <a:t>The cake       was        eaten.	</a:t>
            </a:r>
            <a:r>
              <a:rPr lang="en-US" b="1" dirty="0" smtClean="0">
                <a:solidFill>
                  <a:srgbClr val="FF0000"/>
                </a:solidFill>
                <a:latin typeface="Garamond" panose="02020404030301010803" pitchFamily="18" charset="0"/>
              </a:rPr>
              <a:t>				</a:t>
            </a:r>
            <a:r>
              <a:rPr lang="en-US" b="1" dirty="0" smtClean="0">
                <a:solidFill>
                  <a:srgbClr val="00B050"/>
                </a:solidFill>
                <a:latin typeface="Garamond" panose="02020404030301010803" pitchFamily="18" charset="0"/>
              </a:rPr>
              <a:t>PASSIVE</a:t>
            </a:r>
            <a:endParaRPr lang="en-US" b="1" dirty="0">
              <a:solidFill>
                <a:srgbClr val="FF0000"/>
              </a:solidFill>
              <a:latin typeface="Garamond" panose="02020404030301010803" pitchFamily="18" charset="0"/>
            </a:endParaRPr>
          </a:p>
        </p:txBody>
      </p:sp>
      <p:sp>
        <p:nvSpPr>
          <p:cNvPr id="10" name="TextBox 9"/>
          <p:cNvSpPr txBox="1"/>
          <p:nvPr/>
        </p:nvSpPr>
        <p:spPr>
          <a:xfrm>
            <a:off x="459740" y="4069742"/>
            <a:ext cx="6016345" cy="3693319"/>
          </a:xfrm>
          <a:prstGeom prst="rect">
            <a:avLst/>
          </a:prstGeom>
          <a:noFill/>
        </p:spPr>
        <p:txBody>
          <a:bodyPr wrap="square" rtlCol="0">
            <a:spAutoFit/>
          </a:bodyPr>
          <a:lstStyle/>
          <a:p>
            <a:pPr lvl="0" defTabSz="257169">
              <a:defRPr/>
            </a:pPr>
            <a:r>
              <a:rPr lang="en-US" b="1" dirty="0" smtClean="0">
                <a:latin typeface="Garamond" panose="02020404030301010803" pitchFamily="18" charset="0"/>
              </a:rPr>
              <a:t>The verb structure in the passive voice for more than one auxiliary</a:t>
            </a:r>
          </a:p>
          <a:p>
            <a:pPr lvl="0" defTabSz="257169">
              <a:defRPr/>
            </a:pPr>
            <a:endParaRPr lang="en-US" b="1" dirty="0">
              <a:latin typeface="Garamond" panose="02020404030301010803" pitchFamily="18" charset="0"/>
            </a:endParaRPr>
          </a:p>
          <a:p>
            <a:pPr lvl="0" algn="ctr" defTabSz="257169">
              <a:defRPr/>
            </a:pPr>
            <a:r>
              <a:rPr lang="en-US" b="1" dirty="0" smtClean="0">
                <a:solidFill>
                  <a:srgbClr val="FF0000"/>
                </a:solidFill>
                <a:latin typeface="Garamond" panose="02020404030301010803" pitchFamily="18" charset="0"/>
              </a:rPr>
              <a:t>original auxiliaries 	+	 be	 	  +  		main verb</a:t>
            </a:r>
          </a:p>
          <a:p>
            <a:pPr lvl="0" defTabSz="257169">
              <a:defRPr/>
            </a:pPr>
            <a:endParaRPr lang="en-US" b="1" dirty="0" smtClean="0">
              <a:latin typeface="Garamond" panose="02020404030301010803" pitchFamily="18" charset="0"/>
            </a:endParaRPr>
          </a:p>
          <a:p>
            <a:pPr lvl="0" algn="ctr" defTabSz="257169">
              <a:defRPr/>
            </a:pPr>
            <a:r>
              <a:rPr lang="en-US" b="1" dirty="0" smtClean="0">
                <a:latin typeface="Garamond" panose="02020404030301010803" pitchFamily="18" charset="0"/>
              </a:rPr>
              <a:t>original tense						</a:t>
            </a:r>
            <a:r>
              <a:rPr lang="en-US" b="1" dirty="0">
                <a:latin typeface="Garamond" panose="02020404030301010803" pitchFamily="18" charset="0"/>
              </a:rPr>
              <a:t> in past </a:t>
            </a:r>
            <a:r>
              <a:rPr lang="en-US" b="1" dirty="0" smtClean="0">
                <a:latin typeface="Garamond" panose="02020404030301010803" pitchFamily="18" charset="0"/>
              </a:rPr>
              <a:t>participle</a:t>
            </a:r>
          </a:p>
          <a:p>
            <a:pPr lvl="0" algn="ctr" defTabSz="257169">
              <a:defRPr/>
            </a:pPr>
            <a:endParaRPr lang="en-US" b="1" dirty="0">
              <a:latin typeface="Garamond" panose="02020404030301010803" pitchFamily="18" charset="0"/>
            </a:endParaRPr>
          </a:p>
          <a:p>
            <a:pPr lvl="0" algn="ctr" defTabSz="257169">
              <a:defRPr/>
            </a:pPr>
            <a:r>
              <a:rPr lang="en-US" b="1" dirty="0" smtClean="0">
                <a:latin typeface="Garamond" panose="02020404030301010803" pitchFamily="18" charset="0"/>
              </a:rPr>
              <a:t>I have eaten the cake.</a:t>
            </a:r>
          </a:p>
          <a:p>
            <a:pPr lvl="0" algn="ctr" defTabSz="257169">
              <a:defRPr/>
            </a:pPr>
            <a:r>
              <a:rPr lang="en-US" b="1" dirty="0" smtClean="0">
                <a:latin typeface="Garamond" panose="02020404030301010803" pitchFamily="18" charset="0"/>
              </a:rPr>
              <a:t>The cake has been eaten (by me).</a:t>
            </a:r>
          </a:p>
          <a:p>
            <a:pPr lvl="0" algn="ctr" defTabSz="257169">
              <a:defRPr/>
            </a:pPr>
            <a:r>
              <a:rPr lang="en-US" b="1" dirty="0" smtClean="0">
                <a:solidFill>
                  <a:srgbClr val="FF0000"/>
                </a:solidFill>
                <a:latin typeface="Garamond" panose="02020404030301010803" pitchFamily="18" charset="0"/>
              </a:rPr>
              <a:t>O            		    </a:t>
            </a:r>
            <a:r>
              <a:rPr lang="en-US" b="1" dirty="0">
                <a:solidFill>
                  <a:srgbClr val="FF0000"/>
                </a:solidFill>
                <a:latin typeface="Garamond" panose="02020404030301010803" pitchFamily="18" charset="0"/>
              </a:rPr>
              <a:t>V     </a:t>
            </a:r>
            <a:r>
              <a:rPr lang="en-US" b="1" dirty="0" smtClean="0">
                <a:solidFill>
                  <a:srgbClr val="FF0000"/>
                </a:solidFill>
                <a:latin typeface="Garamond" panose="02020404030301010803" pitchFamily="18" charset="0"/>
              </a:rPr>
              <a:t>        		  (</a:t>
            </a:r>
            <a:r>
              <a:rPr lang="en-US" b="1" dirty="0">
                <a:solidFill>
                  <a:srgbClr val="FF0000"/>
                </a:solidFill>
                <a:latin typeface="Garamond" panose="02020404030301010803" pitchFamily="18" charset="0"/>
              </a:rPr>
              <a:t>S)	</a:t>
            </a:r>
            <a:endParaRPr lang="en-US" b="1" dirty="0" smtClean="0">
              <a:latin typeface="Garamond" panose="02020404030301010803" pitchFamily="18" charset="0"/>
            </a:endParaRPr>
          </a:p>
          <a:p>
            <a:pPr lvl="0" defTabSz="257169">
              <a:defRPr/>
            </a:pPr>
            <a:r>
              <a:rPr lang="en-US" b="1" dirty="0" smtClean="0">
                <a:latin typeface="Garamond" panose="02020404030301010803" pitchFamily="18" charset="0"/>
              </a:rPr>
              <a:t>				The cake     </a:t>
            </a:r>
          </a:p>
          <a:p>
            <a:pPr lvl="0" defTabSz="257169">
              <a:defRPr/>
            </a:pPr>
            <a:r>
              <a:rPr lang="en-US" b="1" dirty="0" smtClean="0">
                <a:latin typeface="Garamond" panose="02020404030301010803" pitchFamily="18" charset="0"/>
              </a:rPr>
              <a:t>									had been</a:t>
            </a:r>
            <a:r>
              <a:rPr lang="en-US" b="1" dirty="0">
                <a:latin typeface="Garamond" panose="02020404030301010803" pitchFamily="18" charset="0"/>
              </a:rPr>
              <a:t> </a:t>
            </a:r>
            <a:r>
              <a:rPr lang="en-US" b="1" dirty="0" smtClean="0">
                <a:latin typeface="Garamond" panose="02020404030301010803" pitchFamily="18" charset="0"/>
              </a:rPr>
              <a:t>eaten</a:t>
            </a:r>
          </a:p>
          <a:p>
            <a:pPr lvl="0" defTabSz="257169">
              <a:defRPr/>
            </a:pPr>
            <a:r>
              <a:rPr lang="en-US" b="1" dirty="0" smtClean="0">
                <a:latin typeface="Garamond" panose="02020404030301010803" pitchFamily="18" charset="0"/>
              </a:rPr>
              <a:t>															     (by me).</a:t>
            </a:r>
          </a:p>
        </p:txBody>
      </p:sp>
    </p:spTree>
    <p:extLst>
      <p:ext uri="{BB962C8B-B14F-4D97-AF65-F5344CB8AC3E}">
        <p14:creationId xmlns:p14="http://schemas.microsoft.com/office/powerpoint/2010/main" val="145893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500"/>
                                  </p:stCondLst>
                                  <p:iterate type="wd">
                                    <p:tmAbs val="500"/>
                                  </p:iterate>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500"/>
                                  </p:stCondLst>
                                  <p:iterate type="wd">
                                    <p:tmAbs val="500"/>
                                  </p:iterate>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500"/>
                                  </p:stCondLst>
                                  <p:iterate type="wd">
                                    <p:tmAbs val="500"/>
                                  </p:iterate>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500"/>
                                  </p:stCondLst>
                                  <p:iterate type="wd">
                                    <p:tmAbs val="500"/>
                                  </p:iterate>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500"/>
                                  </p:stCondLst>
                                  <p:iterate type="wd">
                                    <p:tmAbs val="500"/>
                                  </p:iterate>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500"/>
                                  </p:stCondLst>
                                  <p:iterate type="wd">
                                    <p:tmAbs val="500"/>
                                  </p:iterate>
                                  <p:childTnLst>
                                    <p:set>
                                      <p:cBhvr>
                                        <p:cTn id="2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500"/>
                                  </p:stCondLst>
                                  <p:iterate type="wd">
                                    <p:tmAbs val="500"/>
                                  </p:iterate>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500"/>
                                  </p:stCondLst>
                                  <p:iterate type="wd">
                                    <p:tmAbs val="500"/>
                                  </p:iterate>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500"/>
                                  </p:stCondLst>
                                  <p:iterate type="wd">
                                    <p:tmAbs val="500"/>
                                  </p:iterate>
                                  <p:childTnLst>
                                    <p:set>
                                      <p:cBhvr>
                                        <p:cTn id="3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500"/>
                                  </p:stCondLst>
                                  <p:iterate type="wd">
                                    <p:tmAbs val="500"/>
                                  </p:iterate>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500"/>
                                  </p:stCondLst>
                                  <p:iterate type="wd">
                                    <p:tmAbs val="500"/>
                                  </p:iterate>
                                  <p:childTnLst>
                                    <p:set>
                                      <p:cBhvr>
                                        <p:cTn id="4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500"/>
                                  </p:stCondLst>
                                  <p:iterate type="wd">
                                    <p:tmAbs val="500"/>
                                  </p:iterate>
                                  <p:childTnLst>
                                    <p:set>
                                      <p:cBhvr>
                                        <p:cTn id="50"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
  <a:themeElements>
    <a:clrScheme name="Custom 2">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009999"/>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1721</TotalTime>
  <Words>1133</Words>
  <Application>Microsoft Office PowerPoint</Application>
  <PresentationFormat>A4 Paper (210x297 mm)</PresentationFormat>
  <Paragraphs>315</Paragraphs>
  <Slides>11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Garamond</vt:lpstr>
      <vt:lpstr>Gautami</vt:lpstr>
      <vt:lpstr>Gill Sans MT</vt:lpstr>
      <vt:lpstr>Monotype Corsiva</vt:lpstr>
      <vt:lpstr>Wingdings 2</vt:lpstr>
      <vt:lpstr>Dividend</vt:lpstr>
      <vt:lpstr>New Headway Plus Upper-intermediate lecture 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Headway Plus Upper-intermediate Fourth Year</dc:title>
  <dc:creator>rania arts</dc:creator>
  <cp:lastModifiedBy>Rania</cp:lastModifiedBy>
  <cp:revision>108</cp:revision>
  <dcterms:created xsi:type="dcterms:W3CDTF">2021-02-27T19:35:54Z</dcterms:created>
  <dcterms:modified xsi:type="dcterms:W3CDTF">2021-10-30T06:50:51Z</dcterms:modified>
</cp:coreProperties>
</file>