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3"/>
  </p:handout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8" d="100"/>
          <a:sy n="98" d="100"/>
        </p:scale>
        <p:origin x="498" y="72"/>
      </p:cViewPr>
      <p:guideLst/>
    </p:cSldViewPr>
  </p:slideViewPr>
  <p:notesTextViewPr>
    <p:cViewPr>
      <p:scale>
        <a:sx n="1" d="1"/>
        <a:sy n="1" d="1"/>
      </p:scale>
      <p:origin x="0" y="0"/>
    </p:cViewPr>
  </p:notesTextViewPr>
  <p:notesViewPr>
    <p:cSldViewPr snapToGrid="0">
      <p:cViewPr varScale="1">
        <p:scale>
          <a:sx n="53" d="100"/>
          <a:sy n="53" d="100"/>
        </p:scale>
        <p:origin x="2850" y="84"/>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vmlDrawing" Target="../drawings/vmlDrawing1.vml"/><Relationship Id="rId1" Type="http://schemas.openxmlformats.org/officeDocument/2006/relationships/theme" Target="../theme/theme2.xml"/><Relationship Id="rId4" Type="http://schemas.openxmlformats.org/officeDocument/2006/relationships/image" Target="../media/image4.emf"/></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E64F127-9C23-42DA-9011-DBAB62616549}" type="datetimeFigureOut">
              <a:rPr lang="en-US" smtClean="0"/>
              <a:t>30-Oct-21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D1CC62A-5E76-4D28-ABB5-C4599A5E728E}" type="slidenum">
              <a:rPr lang="en-US" smtClean="0"/>
              <a:t>‹#›</a:t>
            </a:fld>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2352756913"/>
              </p:ext>
            </p:extLst>
          </p:nvPr>
        </p:nvGraphicFramePr>
        <p:xfrm>
          <a:off x="1714500" y="1525588"/>
          <a:ext cx="3427413" cy="6094412"/>
        </p:xfrm>
        <a:graphic>
          <a:graphicData uri="http://schemas.openxmlformats.org/presentationml/2006/ole">
            <mc:AlternateContent xmlns:mc="http://schemas.openxmlformats.org/markup-compatibility/2006">
              <mc:Choice xmlns:v="urn:schemas-microsoft-com:vml" Requires="v">
                <p:oleObj spid="_x0000_s1026" name="Slide" r:id="rId3" imgW="3427413" imgH="6094525" progId="PowerPoint.Slide.12">
                  <p:embed/>
                </p:oleObj>
              </mc:Choice>
              <mc:Fallback>
                <p:oleObj name="Slide" r:id="rId3" imgW="3427413" imgH="6094525" progId="PowerPoint.Slide.12">
                  <p:embed/>
                  <p:pic>
                    <p:nvPicPr>
                      <p:cNvPr id="0" name=""/>
                      <p:cNvPicPr/>
                      <p:nvPr/>
                    </p:nvPicPr>
                    <p:blipFill>
                      <a:blip r:embed="rId4"/>
                      <a:stretch>
                        <a:fillRect/>
                      </a:stretch>
                    </p:blipFill>
                    <p:spPr>
                      <a:xfrm>
                        <a:off x="1714500" y="1525588"/>
                        <a:ext cx="3427413" cy="6094412"/>
                      </a:xfrm>
                      <a:prstGeom prst="rect">
                        <a:avLst/>
                      </a:prstGeom>
                    </p:spPr>
                  </p:pic>
                </p:oleObj>
              </mc:Fallback>
            </mc:AlternateContent>
          </a:graphicData>
        </a:graphic>
      </p:graphicFrame>
    </p:spTree>
    <p:extLst>
      <p:ext uri="{BB962C8B-B14F-4D97-AF65-F5344CB8AC3E}">
        <p14:creationId xmlns:p14="http://schemas.microsoft.com/office/powerpoint/2010/main" val="162810463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 y="4242851"/>
            <a:ext cx="6726063"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3789" y="4243845"/>
            <a:ext cx="2307831" cy="276940"/>
          </a:xfrm>
          <a:prstGeom prst="rect">
            <a:avLst/>
          </a:prstGeom>
        </p:spPr>
      </p:pic>
      <p:sp>
        <p:nvSpPr>
          <p:cNvPr id="9" name="Rectangle 8"/>
          <p:cNvSpPr/>
          <p:nvPr/>
        </p:nvSpPr>
        <p:spPr bwMode="ltGray">
          <a:xfrm>
            <a:off x="0" y="2590078"/>
            <a:ext cx="6726064"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6833787" y="2590078"/>
            <a:ext cx="2307832"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10243" y="2733709"/>
            <a:ext cx="6069268" cy="1373070"/>
          </a:xfrm>
        </p:spPr>
        <p:txBody>
          <a:bodyPr anchor="b">
            <a:noAutofit/>
          </a:bodyPr>
          <a:lstStyle>
            <a:lvl1pPr algn="r">
              <a:defRPr sz="2025"/>
            </a:lvl1pPr>
          </a:lstStyle>
          <a:p>
            <a:r>
              <a:rPr lang="en-US" smtClean="0"/>
              <a:t>Click to edit Master title style</a:t>
            </a:r>
            <a:endParaRPr lang="en-US" dirty="0"/>
          </a:p>
        </p:txBody>
      </p:sp>
      <p:sp>
        <p:nvSpPr>
          <p:cNvPr id="3" name="Subtitle 2"/>
          <p:cNvSpPr>
            <a:spLocks noGrp="1"/>
          </p:cNvSpPr>
          <p:nvPr>
            <p:ph type="subTitle" idx="1"/>
          </p:nvPr>
        </p:nvSpPr>
        <p:spPr>
          <a:xfrm>
            <a:off x="510242" y="4394041"/>
            <a:ext cx="6108101" cy="1117687"/>
          </a:xfrm>
        </p:spPr>
        <p:txBody>
          <a:bodyPr>
            <a:normAutofit/>
          </a:bodyPr>
          <a:lstStyle>
            <a:lvl1pPr marL="0" indent="0" algn="r">
              <a:buNone/>
              <a:defRPr sz="844"/>
            </a:lvl1pPr>
            <a:lvl2pPr marL="192881" indent="0" algn="ctr">
              <a:buNone/>
              <a:defRPr sz="844"/>
            </a:lvl2pPr>
            <a:lvl3pPr marL="385763" indent="0" algn="ctr">
              <a:buNone/>
              <a:defRPr sz="759"/>
            </a:lvl3pPr>
            <a:lvl4pPr marL="578644" indent="0" algn="ctr">
              <a:buNone/>
              <a:defRPr sz="675"/>
            </a:lvl4pPr>
            <a:lvl5pPr marL="771525" indent="0" algn="ctr">
              <a:buNone/>
              <a:defRPr sz="675"/>
            </a:lvl5pPr>
            <a:lvl6pPr marL="964406" indent="0" algn="ctr">
              <a:buNone/>
              <a:defRPr sz="675"/>
            </a:lvl6pPr>
            <a:lvl7pPr marL="1157288" indent="0" algn="ctr">
              <a:buNone/>
              <a:defRPr sz="675"/>
            </a:lvl7pPr>
            <a:lvl8pPr marL="1350169" indent="0" algn="ctr">
              <a:buNone/>
              <a:defRPr sz="675"/>
            </a:lvl8pPr>
            <a:lvl9pPr marL="1543050" indent="0" algn="ctr">
              <a:buNone/>
              <a:defRPr sz="675"/>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55655" y="5936189"/>
            <a:ext cx="2057400" cy="365125"/>
          </a:xfrm>
        </p:spPr>
        <p:txBody>
          <a:bodyPr/>
          <a:lstStyle/>
          <a:p>
            <a:endParaRPr lang="en-US" dirty="0"/>
          </a:p>
        </p:txBody>
      </p:sp>
      <p:sp>
        <p:nvSpPr>
          <p:cNvPr id="5" name="Footer Placeholder 4"/>
          <p:cNvSpPr>
            <a:spLocks noGrp="1"/>
          </p:cNvSpPr>
          <p:nvPr>
            <p:ph type="ftr" sz="quarter" idx="11"/>
          </p:nvPr>
        </p:nvSpPr>
        <p:spPr>
          <a:xfrm>
            <a:off x="533401" y="5936190"/>
            <a:ext cx="4021667" cy="365125"/>
          </a:xfrm>
        </p:spPr>
        <p:txBody>
          <a:bodyPr/>
          <a:lstStyle/>
          <a:p>
            <a:r>
              <a:rPr lang="en-US" dirty="0" smtClean="0"/>
              <a:t>1</a:t>
            </a:r>
            <a:endParaRPr lang="en-US" dirty="0"/>
          </a:p>
        </p:txBody>
      </p:sp>
      <p:sp>
        <p:nvSpPr>
          <p:cNvPr id="6" name="Slide Number Placeholder 5"/>
          <p:cNvSpPr>
            <a:spLocks noGrp="1"/>
          </p:cNvSpPr>
          <p:nvPr>
            <p:ph type="sldNum" sz="quarter" idx="12"/>
          </p:nvPr>
        </p:nvSpPr>
        <p:spPr>
          <a:xfrm>
            <a:off x="7010400" y="2750337"/>
            <a:ext cx="1370293" cy="1356442"/>
          </a:xfrm>
        </p:spPr>
        <p:txBody>
          <a:bodyPr/>
          <a:lstStyle/>
          <a:p>
            <a:fld id="{D7858E2B-F7C3-4105-9190-950412AF3366}" type="slidenum">
              <a:rPr lang="en-US" smtClean="0"/>
              <a:t>‹#›</a:t>
            </a:fld>
            <a:endParaRPr lang="en-US" dirty="0"/>
          </a:p>
        </p:txBody>
      </p:sp>
    </p:spTree>
    <p:extLst>
      <p:ext uri="{BB962C8B-B14F-4D97-AF65-F5344CB8AC3E}">
        <p14:creationId xmlns:p14="http://schemas.microsoft.com/office/powerpoint/2010/main" val="89556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20" name="Group 19"/>
          <p:cNvGrpSpPr/>
          <p:nvPr/>
        </p:nvGrpSpPr>
        <p:grpSpPr>
          <a:xfrm>
            <a:off x="1" y="4572001"/>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3" y="4711617"/>
            <a:ext cx="6894771" cy="544482"/>
          </a:xfrm>
        </p:spPr>
        <p:txBody>
          <a:bodyPr anchor="b">
            <a:normAutofit/>
          </a:bodyPr>
          <a:lstStyle>
            <a:lvl1pPr>
              <a:defRPr sz="1013"/>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31639" y="609599"/>
            <a:ext cx="6896535" cy="3589575"/>
          </a:xfrm>
          <a:noFill/>
          <a:ln>
            <a:noFill/>
          </a:ln>
          <a:effectLst>
            <a:outerShdw blurRad="76200" dist="63500" dir="5040000" algn="tl" rotWithShape="0">
              <a:srgbClr val="000000">
                <a:alpha val="41000"/>
              </a:srgbClr>
            </a:outerShdw>
          </a:effectLst>
        </p:spPr>
        <p:txBody>
          <a:bodyPr anchor="t"/>
          <a:lstStyle>
            <a:lvl1pPr marL="0" indent="0">
              <a:buNone/>
              <a:defRPr sz="1350"/>
            </a:lvl1pPr>
            <a:lvl2pPr marL="192881" indent="0">
              <a:buNone/>
              <a:defRPr sz="1181"/>
            </a:lvl2pPr>
            <a:lvl3pPr marL="385763" indent="0">
              <a:buNone/>
              <a:defRPr sz="1013"/>
            </a:lvl3pPr>
            <a:lvl4pPr marL="578644" indent="0">
              <a:buNone/>
              <a:defRPr sz="844"/>
            </a:lvl4pPr>
            <a:lvl5pPr marL="771525" indent="0">
              <a:buNone/>
              <a:defRPr sz="844"/>
            </a:lvl5pPr>
            <a:lvl6pPr marL="964406" indent="0">
              <a:buNone/>
              <a:defRPr sz="844"/>
            </a:lvl6pPr>
            <a:lvl7pPr marL="1157288" indent="0">
              <a:buNone/>
              <a:defRPr sz="844"/>
            </a:lvl7pPr>
            <a:lvl8pPr marL="1350169" indent="0">
              <a:buNone/>
              <a:defRPr sz="844"/>
            </a:lvl8pPr>
            <a:lvl9pPr marL="1543050" indent="0">
              <a:buNone/>
              <a:defRPr sz="844"/>
            </a:lvl9pPr>
          </a:lstStyle>
          <a:p>
            <a:r>
              <a:rPr lang="en-US" dirty="0" smtClean="0"/>
              <a:t>Click icon to add picture</a:t>
            </a:r>
            <a:endParaRPr lang="en-US" dirty="0"/>
          </a:p>
        </p:txBody>
      </p:sp>
      <p:sp>
        <p:nvSpPr>
          <p:cNvPr id="4" name="Text Placeholder 3"/>
          <p:cNvSpPr>
            <a:spLocks noGrp="1"/>
          </p:cNvSpPr>
          <p:nvPr>
            <p:ph type="body" sz="half" idx="2"/>
          </p:nvPr>
        </p:nvSpPr>
        <p:spPr>
          <a:xfrm>
            <a:off x="533402" y="5256098"/>
            <a:ext cx="6894772" cy="547819"/>
          </a:xfrm>
        </p:spPr>
        <p:txBody>
          <a:bodyPr/>
          <a:lstStyle>
            <a:lvl1pPr marL="0" indent="0">
              <a:buNone/>
              <a:defRPr sz="675"/>
            </a:lvl1pPr>
            <a:lvl2pPr marL="192881" indent="0">
              <a:buNone/>
              <a:defRPr sz="591"/>
            </a:lvl2pPr>
            <a:lvl3pPr marL="385763" indent="0">
              <a:buNone/>
              <a:defRPr sz="506"/>
            </a:lvl3pPr>
            <a:lvl4pPr marL="578644" indent="0">
              <a:buNone/>
              <a:defRPr sz="422"/>
            </a:lvl4pPr>
            <a:lvl5pPr marL="771525" indent="0">
              <a:buNone/>
              <a:defRPr sz="422"/>
            </a:lvl5pPr>
            <a:lvl6pPr marL="964406" indent="0">
              <a:buNone/>
              <a:defRPr sz="422"/>
            </a:lvl6pPr>
            <a:lvl7pPr marL="1157288" indent="0">
              <a:buNone/>
              <a:defRPr sz="422"/>
            </a:lvl7pPr>
            <a:lvl8pPr marL="1350169" indent="0">
              <a:buNone/>
              <a:defRPr sz="422"/>
            </a:lvl8pPr>
            <a:lvl9pPr marL="1543050" indent="0">
              <a:buNone/>
              <a:defRPr sz="422"/>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1</a:t>
            </a:r>
            <a:endParaRPr lang="en-US" dirty="0"/>
          </a:p>
        </p:txBody>
      </p:sp>
      <p:sp>
        <p:nvSpPr>
          <p:cNvPr id="7" name="Slide Number Placeholder 6"/>
          <p:cNvSpPr>
            <a:spLocks noGrp="1"/>
          </p:cNvSpPr>
          <p:nvPr>
            <p:ph type="sldNum" sz="quarter" idx="12"/>
          </p:nvPr>
        </p:nvSpPr>
        <p:spPr>
          <a:xfrm>
            <a:off x="7856439" y="4711310"/>
            <a:ext cx="1149836" cy="1090789"/>
          </a:xfrm>
        </p:spPr>
        <p:txBody>
          <a:bodyPr/>
          <a:lstStyle/>
          <a:p>
            <a:fld id="{D7858E2B-F7C3-4105-9190-950412AF3366}" type="slidenum">
              <a:rPr lang="en-US" smtClean="0"/>
              <a:t>‹#›</a:t>
            </a:fld>
            <a:endParaRPr lang="en-US" dirty="0"/>
          </a:p>
        </p:txBody>
      </p:sp>
    </p:spTree>
    <p:extLst>
      <p:ext uri="{BB962C8B-B14F-4D97-AF65-F5344CB8AC3E}">
        <p14:creationId xmlns:p14="http://schemas.microsoft.com/office/powerpoint/2010/main" val="2941701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21" name="Group 20"/>
          <p:cNvGrpSpPr/>
          <p:nvPr/>
        </p:nvGrpSpPr>
        <p:grpSpPr>
          <a:xfrm>
            <a:off x="1" y="4572001"/>
            <a:ext cx="9161969" cy="1677035"/>
            <a:chOff x="0" y="2895600"/>
            <a:chExt cx="9161969" cy="1677035"/>
          </a:xfrm>
        </p:grpSpPr>
        <p:pic>
          <p:nvPicPr>
            <p:cNvPr id="22" name="Picture 21"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3" name="Picture 22"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4" name="Rectangle 23"/>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24255" y="609597"/>
            <a:ext cx="6896535" cy="3592750"/>
          </a:xfrm>
        </p:spPr>
        <p:txBody>
          <a:bodyPr anchor="ctr"/>
          <a:lstStyle>
            <a:lvl1pPr>
              <a:defRPr sz="1350"/>
            </a:lvl1pPr>
          </a:lstStyle>
          <a:p>
            <a:r>
              <a:rPr lang="en-US" smtClean="0"/>
              <a:t>Click to edit Master title style</a:t>
            </a:r>
            <a:endParaRPr lang="en-US" dirty="0"/>
          </a:p>
        </p:txBody>
      </p:sp>
      <p:sp>
        <p:nvSpPr>
          <p:cNvPr id="4" name="Text Placeholder 3"/>
          <p:cNvSpPr>
            <a:spLocks noGrp="1"/>
          </p:cNvSpPr>
          <p:nvPr>
            <p:ph type="body" sz="half" idx="2"/>
          </p:nvPr>
        </p:nvSpPr>
        <p:spPr>
          <a:xfrm>
            <a:off x="531639" y="4710340"/>
            <a:ext cx="6889151" cy="1101764"/>
          </a:xfrm>
        </p:spPr>
        <p:txBody>
          <a:bodyPr anchor="ctr"/>
          <a:lstStyle>
            <a:lvl1pPr marL="0" indent="0">
              <a:buNone/>
              <a:defRPr sz="675"/>
            </a:lvl1pPr>
            <a:lvl2pPr marL="192881" indent="0">
              <a:buNone/>
              <a:defRPr sz="591"/>
            </a:lvl2pPr>
            <a:lvl3pPr marL="385763" indent="0">
              <a:buNone/>
              <a:defRPr sz="506"/>
            </a:lvl3pPr>
            <a:lvl4pPr marL="578644" indent="0">
              <a:buNone/>
              <a:defRPr sz="422"/>
            </a:lvl4pPr>
            <a:lvl5pPr marL="771525" indent="0">
              <a:buNone/>
              <a:defRPr sz="422"/>
            </a:lvl5pPr>
            <a:lvl6pPr marL="964406" indent="0">
              <a:buNone/>
              <a:defRPr sz="422"/>
            </a:lvl6pPr>
            <a:lvl7pPr marL="1157288" indent="0">
              <a:buNone/>
              <a:defRPr sz="422"/>
            </a:lvl7pPr>
            <a:lvl8pPr marL="1350169" indent="0">
              <a:buNone/>
              <a:defRPr sz="422"/>
            </a:lvl8pPr>
            <a:lvl9pPr marL="1543050" indent="0">
              <a:buNone/>
              <a:defRPr sz="422"/>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1</a:t>
            </a:r>
            <a:endParaRPr lang="en-US" dirty="0"/>
          </a:p>
        </p:txBody>
      </p:sp>
      <p:sp>
        <p:nvSpPr>
          <p:cNvPr id="7" name="Slide Number Placeholder 6"/>
          <p:cNvSpPr>
            <a:spLocks noGrp="1"/>
          </p:cNvSpPr>
          <p:nvPr>
            <p:ph type="sldNum" sz="quarter" idx="12"/>
          </p:nvPr>
        </p:nvSpPr>
        <p:spPr>
          <a:xfrm>
            <a:off x="7856439" y="4711616"/>
            <a:ext cx="1149836" cy="1090789"/>
          </a:xfrm>
        </p:spPr>
        <p:txBody>
          <a:bodyPr/>
          <a:lstStyle/>
          <a:p>
            <a:fld id="{D7858E2B-F7C3-4105-9190-950412AF3366}" type="slidenum">
              <a:rPr lang="en-US" smtClean="0"/>
              <a:t>‹#›</a:t>
            </a:fld>
            <a:endParaRPr lang="en-US" dirty="0"/>
          </a:p>
        </p:txBody>
      </p:sp>
    </p:spTree>
    <p:extLst>
      <p:ext uri="{BB962C8B-B14F-4D97-AF65-F5344CB8AC3E}">
        <p14:creationId xmlns:p14="http://schemas.microsoft.com/office/powerpoint/2010/main" val="8071298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29" name="Group 28"/>
          <p:cNvGrpSpPr/>
          <p:nvPr/>
        </p:nvGrpSpPr>
        <p:grpSpPr>
          <a:xfrm>
            <a:off x="1" y="4572001"/>
            <a:ext cx="9161969" cy="1677035"/>
            <a:chOff x="0" y="2895600"/>
            <a:chExt cx="9161969" cy="1677035"/>
          </a:xfrm>
        </p:grpSpPr>
        <p:pic>
          <p:nvPicPr>
            <p:cNvPr id="30" name="Picture 29"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1" name="Picture 30"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2" name="Rectangle 31"/>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67921" y="616983"/>
            <a:ext cx="6425147" cy="3036061"/>
          </a:xfrm>
        </p:spPr>
        <p:txBody>
          <a:bodyPr anchor="ctr"/>
          <a:lstStyle>
            <a:lvl1pPr>
              <a:defRPr sz="1350"/>
            </a:lvl1pPr>
          </a:lstStyle>
          <a:p>
            <a:r>
              <a:rPr lang="en-US" smtClean="0"/>
              <a:t>Click to edit Master title style</a:t>
            </a:r>
            <a:endParaRPr lang="en-US" dirty="0"/>
          </a:p>
        </p:txBody>
      </p:sp>
      <p:sp>
        <p:nvSpPr>
          <p:cNvPr id="12" name="Text Placeholder 3"/>
          <p:cNvSpPr>
            <a:spLocks noGrp="1"/>
          </p:cNvSpPr>
          <p:nvPr>
            <p:ph type="body" sz="half" idx="13"/>
          </p:nvPr>
        </p:nvSpPr>
        <p:spPr>
          <a:xfrm>
            <a:off x="989439" y="3660763"/>
            <a:ext cx="5987731" cy="548968"/>
          </a:xfrm>
        </p:spPr>
        <p:txBody>
          <a:bodyPr anchor="t">
            <a:normAutofit/>
          </a:bodyPr>
          <a:lstStyle>
            <a:lvl1pPr marL="0" indent="0">
              <a:buNone/>
              <a:defRPr sz="591"/>
            </a:lvl1pPr>
            <a:lvl2pPr marL="192881" indent="0">
              <a:buNone/>
              <a:defRPr sz="591"/>
            </a:lvl2pPr>
            <a:lvl3pPr marL="385763" indent="0">
              <a:buNone/>
              <a:defRPr sz="506"/>
            </a:lvl3pPr>
            <a:lvl4pPr marL="578644" indent="0">
              <a:buNone/>
              <a:defRPr sz="422"/>
            </a:lvl4pPr>
            <a:lvl5pPr marL="771525" indent="0">
              <a:buNone/>
              <a:defRPr sz="422"/>
            </a:lvl5pPr>
            <a:lvl6pPr marL="964406" indent="0">
              <a:buNone/>
              <a:defRPr sz="422"/>
            </a:lvl6pPr>
            <a:lvl7pPr marL="1157288" indent="0">
              <a:buNone/>
              <a:defRPr sz="422"/>
            </a:lvl7pPr>
            <a:lvl8pPr marL="1350169" indent="0">
              <a:buNone/>
              <a:defRPr sz="422"/>
            </a:lvl8pPr>
            <a:lvl9pPr marL="1543050" indent="0">
              <a:buNone/>
              <a:defRPr sz="422"/>
            </a:lvl9pPr>
          </a:lstStyle>
          <a:p>
            <a:pPr lvl="0"/>
            <a:r>
              <a:rPr lang="en-US" smtClean="0"/>
              <a:t>Edit Master text styles</a:t>
            </a:r>
          </a:p>
        </p:txBody>
      </p:sp>
      <p:sp>
        <p:nvSpPr>
          <p:cNvPr id="4" name="Text Placeholder 3"/>
          <p:cNvSpPr>
            <a:spLocks noGrp="1"/>
          </p:cNvSpPr>
          <p:nvPr>
            <p:ph type="body" sz="half" idx="2"/>
          </p:nvPr>
        </p:nvSpPr>
        <p:spPr>
          <a:xfrm>
            <a:off x="531639" y="4710340"/>
            <a:ext cx="6903919" cy="1101764"/>
          </a:xfrm>
        </p:spPr>
        <p:txBody>
          <a:bodyPr anchor="ctr">
            <a:normAutofit/>
          </a:bodyPr>
          <a:lstStyle>
            <a:lvl1pPr marL="0" indent="0">
              <a:buNone/>
              <a:defRPr sz="675"/>
            </a:lvl1pPr>
            <a:lvl2pPr marL="192881" indent="0">
              <a:buNone/>
              <a:defRPr sz="591"/>
            </a:lvl2pPr>
            <a:lvl3pPr marL="385763" indent="0">
              <a:buNone/>
              <a:defRPr sz="506"/>
            </a:lvl3pPr>
            <a:lvl4pPr marL="578644" indent="0">
              <a:buNone/>
              <a:defRPr sz="422"/>
            </a:lvl4pPr>
            <a:lvl5pPr marL="771525" indent="0">
              <a:buNone/>
              <a:defRPr sz="422"/>
            </a:lvl5pPr>
            <a:lvl6pPr marL="964406" indent="0">
              <a:buNone/>
              <a:defRPr sz="422"/>
            </a:lvl6pPr>
            <a:lvl7pPr marL="1157288" indent="0">
              <a:buNone/>
              <a:defRPr sz="422"/>
            </a:lvl7pPr>
            <a:lvl8pPr marL="1350169" indent="0">
              <a:buNone/>
              <a:defRPr sz="422"/>
            </a:lvl8pPr>
            <a:lvl9pPr marL="1543050" indent="0">
              <a:buNone/>
              <a:defRPr sz="422"/>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1</a:t>
            </a:r>
            <a:endParaRPr lang="en-US" dirty="0"/>
          </a:p>
        </p:txBody>
      </p:sp>
      <p:sp>
        <p:nvSpPr>
          <p:cNvPr id="7" name="Slide Number Placeholder 6"/>
          <p:cNvSpPr>
            <a:spLocks noGrp="1"/>
          </p:cNvSpPr>
          <p:nvPr>
            <p:ph type="sldNum" sz="quarter" idx="12"/>
          </p:nvPr>
        </p:nvSpPr>
        <p:spPr>
          <a:xfrm>
            <a:off x="7856439" y="4709927"/>
            <a:ext cx="1149836" cy="1090789"/>
          </a:xfrm>
        </p:spPr>
        <p:txBody>
          <a:bodyPr/>
          <a:lstStyle/>
          <a:p>
            <a:fld id="{D7858E2B-F7C3-4105-9190-950412AF3366}" type="slidenum">
              <a:rPr lang="en-US" smtClean="0"/>
              <a:t>‹#›</a:t>
            </a:fld>
            <a:endParaRPr lang="en-US" dirty="0"/>
          </a:p>
        </p:txBody>
      </p:sp>
      <p:sp>
        <p:nvSpPr>
          <p:cNvPr id="27" name="TextBox 26"/>
          <p:cNvSpPr txBox="1"/>
          <p:nvPr/>
        </p:nvSpPr>
        <p:spPr>
          <a:xfrm>
            <a:off x="270932" y="748116"/>
            <a:ext cx="533400" cy="584776"/>
          </a:xfrm>
          <a:prstGeom prst="rect">
            <a:avLst/>
          </a:prstGeom>
        </p:spPr>
        <p:txBody>
          <a:bodyPr vert="horz" lIns="38576" tIns="19288" rIns="38576" bIns="1928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3038" dirty="0">
                <a:solidFill>
                  <a:schemeClr val="tx1"/>
                </a:solidFill>
                <a:effectLst/>
              </a:rPr>
              <a:t>“</a:t>
            </a:r>
          </a:p>
        </p:txBody>
      </p:sp>
      <p:sp>
        <p:nvSpPr>
          <p:cNvPr id="28" name="TextBox 27"/>
          <p:cNvSpPr txBox="1"/>
          <p:nvPr/>
        </p:nvSpPr>
        <p:spPr>
          <a:xfrm>
            <a:off x="6967191" y="2998573"/>
            <a:ext cx="457200" cy="584777"/>
          </a:xfrm>
          <a:prstGeom prst="rect">
            <a:avLst/>
          </a:prstGeom>
        </p:spPr>
        <p:txBody>
          <a:bodyPr vert="horz" lIns="38576" tIns="19288" rIns="38576" bIns="19288"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3038" dirty="0">
                <a:solidFill>
                  <a:schemeClr val="tx1"/>
                </a:solidFill>
                <a:effectLst/>
              </a:rPr>
              <a:t>”</a:t>
            </a:r>
          </a:p>
        </p:txBody>
      </p:sp>
    </p:spTree>
    <p:extLst>
      <p:ext uri="{BB962C8B-B14F-4D97-AF65-F5344CB8AC3E}">
        <p14:creationId xmlns:p14="http://schemas.microsoft.com/office/powerpoint/2010/main" val="8946437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22" name="Group 21"/>
          <p:cNvGrpSpPr/>
          <p:nvPr/>
        </p:nvGrpSpPr>
        <p:grpSpPr>
          <a:xfrm>
            <a:off x="1" y="4572001"/>
            <a:ext cx="9161969" cy="1677035"/>
            <a:chOff x="0" y="2895600"/>
            <a:chExt cx="9161969" cy="1677035"/>
          </a:xfrm>
        </p:grpSpPr>
        <p:pic>
          <p:nvPicPr>
            <p:cNvPr id="23" name="Picture 22"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4" name="Picture 23"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5" name="Rectangle 24"/>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8" y="4710341"/>
            <a:ext cx="6896535" cy="589812"/>
          </a:xfrm>
        </p:spPr>
        <p:txBody>
          <a:bodyPr anchor="b"/>
          <a:lstStyle>
            <a:lvl1pPr>
              <a:defRPr sz="1350"/>
            </a:lvl1pPr>
          </a:lstStyle>
          <a:p>
            <a:r>
              <a:rPr lang="en-US" smtClean="0"/>
              <a:t>Click to edit Master title style</a:t>
            </a:r>
            <a:endParaRPr lang="en-US" dirty="0"/>
          </a:p>
        </p:txBody>
      </p:sp>
      <p:sp>
        <p:nvSpPr>
          <p:cNvPr id="4" name="Text Placeholder 3"/>
          <p:cNvSpPr>
            <a:spLocks noGrp="1"/>
          </p:cNvSpPr>
          <p:nvPr>
            <p:ph type="body" sz="half" idx="2"/>
          </p:nvPr>
        </p:nvSpPr>
        <p:spPr>
          <a:xfrm>
            <a:off x="531639" y="5300150"/>
            <a:ext cx="6896535" cy="511954"/>
          </a:xfrm>
        </p:spPr>
        <p:txBody>
          <a:bodyPr anchor="t"/>
          <a:lstStyle>
            <a:lvl1pPr marL="0" indent="0">
              <a:buNone/>
              <a:defRPr sz="675"/>
            </a:lvl1pPr>
            <a:lvl2pPr marL="192881" indent="0">
              <a:buNone/>
              <a:defRPr sz="591"/>
            </a:lvl2pPr>
            <a:lvl3pPr marL="385763" indent="0">
              <a:buNone/>
              <a:defRPr sz="506"/>
            </a:lvl3pPr>
            <a:lvl4pPr marL="578644" indent="0">
              <a:buNone/>
              <a:defRPr sz="422"/>
            </a:lvl4pPr>
            <a:lvl5pPr marL="771525" indent="0">
              <a:buNone/>
              <a:defRPr sz="422"/>
            </a:lvl5pPr>
            <a:lvl6pPr marL="964406" indent="0">
              <a:buNone/>
              <a:defRPr sz="422"/>
            </a:lvl6pPr>
            <a:lvl7pPr marL="1157288" indent="0">
              <a:buNone/>
              <a:defRPr sz="422"/>
            </a:lvl7pPr>
            <a:lvl8pPr marL="1350169" indent="0">
              <a:buNone/>
              <a:defRPr sz="422"/>
            </a:lvl8pPr>
            <a:lvl9pPr marL="1543050" indent="0">
              <a:buNone/>
              <a:defRPr sz="422"/>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1</a:t>
            </a:r>
            <a:endParaRPr lang="en-US" dirty="0"/>
          </a:p>
        </p:txBody>
      </p:sp>
      <p:sp>
        <p:nvSpPr>
          <p:cNvPr id="7" name="Slide Number Placeholder 6"/>
          <p:cNvSpPr>
            <a:spLocks noGrp="1"/>
          </p:cNvSpPr>
          <p:nvPr>
            <p:ph type="sldNum" sz="quarter" idx="12"/>
          </p:nvPr>
        </p:nvSpPr>
        <p:spPr>
          <a:xfrm>
            <a:off x="7856439" y="4709927"/>
            <a:ext cx="1149836" cy="1090789"/>
          </a:xfrm>
        </p:spPr>
        <p:txBody>
          <a:bodyPr/>
          <a:lstStyle/>
          <a:p>
            <a:fld id="{D7858E2B-F7C3-4105-9190-950412AF3366}" type="slidenum">
              <a:rPr lang="en-US" smtClean="0"/>
              <a:t>‹#›</a:t>
            </a:fld>
            <a:endParaRPr lang="en-US" dirty="0"/>
          </a:p>
        </p:txBody>
      </p:sp>
    </p:spTree>
    <p:extLst>
      <p:ext uri="{BB962C8B-B14F-4D97-AF65-F5344CB8AC3E}">
        <p14:creationId xmlns:p14="http://schemas.microsoft.com/office/powerpoint/2010/main" val="1589063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p:cNvGrpSpPr/>
          <p:nvPr/>
        </p:nvGrpSpPr>
        <p:grpSpPr>
          <a:xfrm>
            <a:off x="1" y="609601"/>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5" name="Title 1"/>
          <p:cNvSpPr>
            <a:spLocks noGrp="1"/>
          </p:cNvSpPr>
          <p:nvPr>
            <p:ph type="title"/>
          </p:nvPr>
        </p:nvSpPr>
        <p:spPr>
          <a:xfrm>
            <a:off x="531639" y="753228"/>
            <a:ext cx="6896535"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532629" y="2329489"/>
            <a:ext cx="2194560" cy="576262"/>
          </a:xfrm>
        </p:spPr>
        <p:txBody>
          <a:bodyPr anchor="b">
            <a:noAutofit/>
          </a:bodyPr>
          <a:lstStyle>
            <a:lvl1pPr marL="0" indent="0">
              <a:buNone/>
              <a:defRPr sz="1013" b="0">
                <a:solidFill>
                  <a:schemeClr val="tx1"/>
                </a:solidFill>
              </a:defRPr>
            </a:lvl1pPr>
            <a:lvl2pPr marL="192881" indent="0">
              <a:buNone/>
              <a:defRPr sz="844" b="1"/>
            </a:lvl2pPr>
            <a:lvl3pPr marL="385763" indent="0">
              <a:buNone/>
              <a:defRPr sz="759" b="1"/>
            </a:lvl3pPr>
            <a:lvl4pPr marL="578644" indent="0">
              <a:buNone/>
              <a:defRPr sz="675" b="1"/>
            </a:lvl4pPr>
            <a:lvl5pPr marL="771525" indent="0">
              <a:buNone/>
              <a:defRPr sz="675" b="1"/>
            </a:lvl5pPr>
            <a:lvl6pPr marL="964406" indent="0">
              <a:buNone/>
              <a:defRPr sz="675" b="1"/>
            </a:lvl6pPr>
            <a:lvl7pPr marL="1157288" indent="0">
              <a:buNone/>
              <a:defRPr sz="675" b="1"/>
            </a:lvl7pPr>
            <a:lvl8pPr marL="1350169" indent="0">
              <a:buNone/>
              <a:defRPr sz="675" b="1"/>
            </a:lvl8pPr>
            <a:lvl9pPr marL="1543050" indent="0">
              <a:buNone/>
              <a:defRPr sz="675" b="1"/>
            </a:lvl9pPr>
          </a:lstStyle>
          <a:p>
            <a:pPr lvl="0"/>
            <a:r>
              <a:rPr lang="en-US" smtClean="0"/>
              <a:t>Edit Master text styles</a:t>
            </a:r>
          </a:p>
        </p:txBody>
      </p:sp>
      <p:sp>
        <p:nvSpPr>
          <p:cNvPr id="8" name="Text Placeholder 3"/>
          <p:cNvSpPr>
            <a:spLocks noGrp="1"/>
          </p:cNvSpPr>
          <p:nvPr>
            <p:ph type="body" sz="half" idx="15"/>
          </p:nvPr>
        </p:nvSpPr>
        <p:spPr>
          <a:xfrm>
            <a:off x="539777" y="3015291"/>
            <a:ext cx="2194560" cy="2913513"/>
          </a:xfrm>
        </p:spPr>
        <p:txBody>
          <a:bodyPr anchor="t">
            <a:normAutofit/>
          </a:bodyPr>
          <a:lstStyle>
            <a:lvl1pPr marL="0" indent="0">
              <a:buNone/>
              <a:defRPr sz="591"/>
            </a:lvl1pPr>
            <a:lvl2pPr marL="192881" indent="0">
              <a:buNone/>
              <a:defRPr sz="506"/>
            </a:lvl2pPr>
            <a:lvl3pPr marL="385763" indent="0">
              <a:buNone/>
              <a:defRPr sz="422"/>
            </a:lvl3pPr>
            <a:lvl4pPr marL="578644" indent="0">
              <a:buNone/>
              <a:defRPr sz="380"/>
            </a:lvl4pPr>
            <a:lvl5pPr marL="771525" indent="0">
              <a:buNone/>
              <a:defRPr sz="380"/>
            </a:lvl5pPr>
            <a:lvl6pPr marL="964406" indent="0">
              <a:buNone/>
              <a:defRPr sz="380"/>
            </a:lvl6pPr>
            <a:lvl7pPr marL="1157288" indent="0">
              <a:buNone/>
              <a:defRPr sz="380"/>
            </a:lvl7pPr>
            <a:lvl8pPr marL="1350169" indent="0">
              <a:buNone/>
              <a:defRPr sz="380"/>
            </a:lvl8pPr>
            <a:lvl9pPr marL="1543050" indent="0">
              <a:buNone/>
              <a:defRPr sz="380"/>
            </a:lvl9pPr>
          </a:lstStyle>
          <a:p>
            <a:pPr lvl="0"/>
            <a:r>
              <a:rPr lang="en-US" smtClean="0"/>
              <a:t>Edit Master text styles</a:t>
            </a:r>
          </a:p>
        </p:txBody>
      </p:sp>
      <p:sp>
        <p:nvSpPr>
          <p:cNvPr id="9" name="Text Placeholder 4"/>
          <p:cNvSpPr>
            <a:spLocks noGrp="1"/>
          </p:cNvSpPr>
          <p:nvPr>
            <p:ph type="body" sz="quarter" idx="3"/>
          </p:nvPr>
        </p:nvSpPr>
        <p:spPr>
          <a:xfrm>
            <a:off x="2878413" y="2336873"/>
            <a:ext cx="2194560" cy="576262"/>
          </a:xfrm>
        </p:spPr>
        <p:txBody>
          <a:bodyPr anchor="b">
            <a:noAutofit/>
          </a:bodyPr>
          <a:lstStyle>
            <a:lvl1pPr marL="0" indent="0">
              <a:buNone/>
              <a:defRPr sz="1013" b="0">
                <a:solidFill>
                  <a:schemeClr val="tx1"/>
                </a:solidFill>
              </a:defRPr>
            </a:lvl1pPr>
            <a:lvl2pPr marL="192881" indent="0">
              <a:buNone/>
              <a:defRPr sz="844" b="1"/>
            </a:lvl2pPr>
            <a:lvl3pPr marL="385763" indent="0">
              <a:buNone/>
              <a:defRPr sz="759" b="1"/>
            </a:lvl3pPr>
            <a:lvl4pPr marL="578644" indent="0">
              <a:buNone/>
              <a:defRPr sz="675" b="1"/>
            </a:lvl4pPr>
            <a:lvl5pPr marL="771525" indent="0">
              <a:buNone/>
              <a:defRPr sz="675" b="1"/>
            </a:lvl5pPr>
            <a:lvl6pPr marL="964406" indent="0">
              <a:buNone/>
              <a:defRPr sz="675" b="1"/>
            </a:lvl6pPr>
            <a:lvl7pPr marL="1157288" indent="0">
              <a:buNone/>
              <a:defRPr sz="675" b="1"/>
            </a:lvl7pPr>
            <a:lvl8pPr marL="1350169" indent="0">
              <a:buNone/>
              <a:defRPr sz="675" b="1"/>
            </a:lvl8pPr>
            <a:lvl9pPr marL="1543050" indent="0">
              <a:buNone/>
              <a:defRPr sz="675" b="1"/>
            </a:lvl9pPr>
          </a:lstStyle>
          <a:p>
            <a:pPr lvl="0"/>
            <a:r>
              <a:rPr lang="en-US" smtClean="0"/>
              <a:t>Edit Master text styles</a:t>
            </a:r>
          </a:p>
        </p:txBody>
      </p:sp>
      <p:sp>
        <p:nvSpPr>
          <p:cNvPr id="10" name="Text Placeholder 3"/>
          <p:cNvSpPr>
            <a:spLocks noGrp="1"/>
          </p:cNvSpPr>
          <p:nvPr>
            <p:ph type="body" sz="half" idx="16"/>
          </p:nvPr>
        </p:nvSpPr>
        <p:spPr>
          <a:xfrm>
            <a:off x="2879711" y="3007907"/>
            <a:ext cx="2194560" cy="2913513"/>
          </a:xfrm>
        </p:spPr>
        <p:txBody>
          <a:bodyPr anchor="t">
            <a:normAutofit/>
          </a:bodyPr>
          <a:lstStyle>
            <a:lvl1pPr marL="0" indent="0">
              <a:buNone/>
              <a:defRPr sz="591"/>
            </a:lvl1pPr>
            <a:lvl2pPr marL="192881" indent="0">
              <a:buNone/>
              <a:defRPr sz="506"/>
            </a:lvl2pPr>
            <a:lvl3pPr marL="385763" indent="0">
              <a:buNone/>
              <a:defRPr sz="422"/>
            </a:lvl3pPr>
            <a:lvl4pPr marL="578644" indent="0">
              <a:buNone/>
              <a:defRPr sz="380"/>
            </a:lvl4pPr>
            <a:lvl5pPr marL="771525" indent="0">
              <a:buNone/>
              <a:defRPr sz="380"/>
            </a:lvl5pPr>
            <a:lvl6pPr marL="964406" indent="0">
              <a:buNone/>
              <a:defRPr sz="380"/>
            </a:lvl6pPr>
            <a:lvl7pPr marL="1157288" indent="0">
              <a:buNone/>
              <a:defRPr sz="380"/>
            </a:lvl7pPr>
            <a:lvl8pPr marL="1350169" indent="0">
              <a:buNone/>
              <a:defRPr sz="380"/>
            </a:lvl8pPr>
            <a:lvl9pPr marL="1543050" indent="0">
              <a:buNone/>
              <a:defRPr sz="380"/>
            </a:lvl9pPr>
          </a:lstStyle>
          <a:p>
            <a:pPr lvl="0"/>
            <a:r>
              <a:rPr lang="en-US" smtClean="0"/>
              <a:t>Edit Master text styles</a:t>
            </a:r>
          </a:p>
        </p:txBody>
      </p:sp>
      <p:sp>
        <p:nvSpPr>
          <p:cNvPr id="11" name="Text Placeholder 4"/>
          <p:cNvSpPr>
            <a:spLocks noGrp="1"/>
          </p:cNvSpPr>
          <p:nvPr>
            <p:ph type="body" sz="quarter" idx="13"/>
          </p:nvPr>
        </p:nvSpPr>
        <p:spPr>
          <a:xfrm>
            <a:off x="5226136" y="2336873"/>
            <a:ext cx="2194560" cy="576262"/>
          </a:xfrm>
        </p:spPr>
        <p:txBody>
          <a:bodyPr anchor="b">
            <a:noAutofit/>
          </a:bodyPr>
          <a:lstStyle>
            <a:lvl1pPr marL="0" indent="0">
              <a:buNone/>
              <a:defRPr sz="1013" b="0">
                <a:solidFill>
                  <a:schemeClr val="tx1"/>
                </a:solidFill>
              </a:defRPr>
            </a:lvl1pPr>
            <a:lvl2pPr marL="192881" indent="0">
              <a:buNone/>
              <a:defRPr sz="844" b="1"/>
            </a:lvl2pPr>
            <a:lvl3pPr marL="385763" indent="0">
              <a:buNone/>
              <a:defRPr sz="759" b="1"/>
            </a:lvl3pPr>
            <a:lvl4pPr marL="578644" indent="0">
              <a:buNone/>
              <a:defRPr sz="675" b="1"/>
            </a:lvl4pPr>
            <a:lvl5pPr marL="771525" indent="0">
              <a:buNone/>
              <a:defRPr sz="675" b="1"/>
            </a:lvl5pPr>
            <a:lvl6pPr marL="964406" indent="0">
              <a:buNone/>
              <a:defRPr sz="675" b="1"/>
            </a:lvl6pPr>
            <a:lvl7pPr marL="1157288" indent="0">
              <a:buNone/>
              <a:defRPr sz="675" b="1"/>
            </a:lvl7pPr>
            <a:lvl8pPr marL="1350169" indent="0">
              <a:buNone/>
              <a:defRPr sz="675" b="1"/>
            </a:lvl8pPr>
            <a:lvl9pPr marL="1543050" indent="0">
              <a:buNone/>
              <a:defRPr sz="675" b="1"/>
            </a:lvl9pPr>
          </a:lstStyle>
          <a:p>
            <a:pPr lvl="0"/>
            <a:r>
              <a:rPr lang="en-US" smtClean="0"/>
              <a:t>Edit Master text styles</a:t>
            </a:r>
          </a:p>
        </p:txBody>
      </p:sp>
      <p:sp>
        <p:nvSpPr>
          <p:cNvPr id="12" name="Text Placeholder 3"/>
          <p:cNvSpPr>
            <a:spLocks noGrp="1"/>
          </p:cNvSpPr>
          <p:nvPr>
            <p:ph type="body" sz="half" idx="17"/>
          </p:nvPr>
        </p:nvSpPr>
        <p:spPr>
          <a:xfrm>
            <a:off x="5233520" y="3007906"/>
            <a:ext cx="2194560" cy="2913513"/>
          </a:xfrm>
        </p:spPr>
        <p:txBody>
          <a:bodyPr anchor="t">
            <a:normAutofit/>
          </a:bodyPr>
          <a:lstStyle>
            <a:lvl1pPr marL="0" indent="0">
              <a:buNone/>
              <a:defRPr sz="591"/>
            </a:lvl1pPr>
            <a:lvl2pPr marL="192881" indent="0">
              <a:buNone/>
              <a:defRPr sz="506"/>
            </a:lvl2pPr>
            <a:lvl3pPr marL="385763" indent="0">
              <a:buNone/>
              <a:defRPr sz="422"/>
            </a:lvl3pPr>
            <a:lvl4pPr marL="578644" indent="0">
              <a:buNone/>
              <a:defRPr sz="380"/>
            </a:lvl4pPr>
            <a:lvl5pPr marL="771525" indent="0">
              <a:buNone/>
              <a:defRPr sz="380"/>
            </a:lvl5pPr>
            <a:lvl6pPr marL="964406" indent="0">
              <a:buNone/>
              <a:defRPr sz="380"/>
            </a:lvl6pPr>
            <a:lvl7pPr marL="1157288" indent="0">
              <a:buNone/>
              <a:defRPr sz="380"/>
            </a:lvl7pPr>
            <a:lvl8pPr marL="1350169" indent="0">
              <a:buNone/>
              <a:defRPr sz="380"/>
            </a:lvl8pPr>
            <a:lvl9pPr marL="1543050" indent="0">
              <a:buNone/>
              <a:defRPr sz="380"/>
            </a:lvl9pPr>
          </a:lstStyle>
          <a:p>
            <a:pPr lvl="0"/>
            <a:r>
              <a:rPr lang="en-US" smtClean="0"/>
              <a:t>Edit Master text styles</a:t>
            </a:r>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1</a:t>
            </a:r>
            <a:endParaRPr lang="en-US" dirty="0"/>
          </a:p>
        </p:txBody>
      </p:sp>
      <p:sp>
        <p:nvSpPr>
          <p:cNvPr id="5" name="Slide Number Placeholder 4"/>
          <p:cNvSpPr>
            <a:spLocks noGrp="1"/>
          </p:cNvSpPr>
          <p:nvPr>
            <p:ph type="sldNum" sz="quarter" idx="12"/>
          </p:nvPr>
        </p:nvSpPr>
        <p:spPr/>
        <p:txBody>
          <a:bodyPr/>
          <a:lstStyle/>
          <a:p>
            <a:fld id="{D7858E2B-F7C3-4105-9190-950412AF3366}" type="slidenum">
              <a:rPr lang="en-US" smtClean="0"/>
              <a:t>‹#›</a:t>
            </a:fld>
            <a:endParaRPr lang="en-US" dirty="0"/>
          </a:p>
        </p:txBody>
      </p:sp>
    </p:spTree>
    <p:extLst>
      <p:ext uri="{BB962C8B-B14F-4D97-AF65-F5344CB8AC3E}">
        <p14:creationId xmlns:p14="http://schemas.microsoft.com/office/powerpoint/2010/main" val="16135889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grpSp>
        <p:nvGrpSpPr>
          <p:cNvPr id="34" name="Group 33"/>
          <p:cNvGrpSpPr/>
          <p:nvPr/>
        </p:nvGrpSpPr>
        <p:grpSpPr>
          <a:xfrm>
            <a:off x="1" y="609601"/>
            <a:ext cx="9161969" cy="1677035"/>
            <a:chOff x="0" y="2895600"/>
            <a:chExt cx="9161969" cy="1677035"/>
          </a:xfrm>
        </p:grpSpPr>
        <p:pic>
          <p:nvPicPr>
            <p:cNvPr id="35" name="Picture 34"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6" name="Picture 35"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7" name="Rectangle 36"/>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0" name="Title 1"/>
          <p:cNvSpPr>
            <a:spLocks noGrp="1"/>
          </p:cNvSpPr>
          <p:nvPr>
            <p:ph type="title"/>
          </p:nvPr>
        </p:nvSpPr>
        <p:spPr>
          <a:xfrm>
            <a:off x="531639" y="753228"/>
            <a:ext cx="6896535"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532393" y="4297503"/>
            <a:ext cx="2192257" cy="576262"/>
          </a:xfrm>
        </p:spPr>
        <p:txBody>
          <a:bodyPr anchor="b">
            <a:noAutofit/>
          </a:bodyPr>
          <a:lstStyle>
            <a:lvl1pPr marL="0" indent="0">
              <a:buNone/>
              <a:defRPr sz="1013" b="0">
                <a:solidFill>
                  <a:schemeClr val="tx1"/>
                </a:solidFill>
              </a:defRPr>
            </a:lvl1pPr>
            <a:lvl2pPr marL="192881" indent="0">
              <a:buNone/>
              <a:defRPr sz="844" b="1"/>
            </a:lvl2pPr>
            <a:lvl3pPr marL="385763" indent="0">
              <a:buNone/>
              <a:defRPr sz="759" b="1"/>
            </a:lvl3pPr>
            <a:lvl4pPr marL="578644" indent="0">
              <a:buNone/>
              <a:defRPr sz="675" b="1"/>
            </a:lvl4pPr>
            <a:lvl5pPr marL="771525" indent="0">
              <a:buNone/>
              <a:defRPr sz="675" b="1"/>
            </a:lvl5pPr>
            <a:lvl6pPr marL="964406" indent="0">
              <a:buNone/>
              <a:defRPr sz="675" b="1"/>
            </a:lvl6pPr>
            <a:lvl7pPr marL="1157288" indent="0">
              <a:buNone/>
              <a:defRPr sz="675" b="1"/>
            </a:lvl7pPr>
            <a:lvl8pPr marL="1350169" indent="0">
              <a:buNone/>
              <a:defRPr sz="675" b="1"/>
            </a:lvl8pPr>
            <a:lvl9pPr marL="1543050" indent="0">
              <a:buNone/>
              <a:defRPr sz="675" b="1"/>
            </a:lvl9pPr>
          </a:lstStyle>
          <a:p>
            <a:pPr lvl="0"/>
            <a:r>
              <a:rPr lang="en-US" smtClean="0"/>
              <a:t>Edit Master text styles</a:t>
            </a:r>
          </a:p>
        </p:txBody>
      </p:sp>
      <p:sp>
        <p:nvSpPr>
          <p:cNvPr id="20" name="Picture Placeholder 2"/>
          <p:cNvSpPr>
            <a:spLocks noGrp="1" noChangeAspect="1"/>
          </p:cNvSpPr>
          <p:nvPr>
            <p:ph type="pic" idx="15"/>
          </p:nvPr>
        </p:nvSpPr>
        <p:spPr>
          <a:xfrm>
            <a:off x="532393" y="2336873"/>
            <a:ext cx="2192257"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675"/>
            </a:lvl1pPr>
            <a:lvl2pPr marL="192881" indent="0">
              <a:buNone/>
              <a:defRPr sz="675"/>
            </a:lvl2pPr>
            <a:lvl3pPr marL="385763" indent="0">
              <a:buNone/>
              <a:defRPr sz="675"/>
            </a:lvl3pPr>
            <a:lvl4pPr marL="578644" indent="0">
              <a:buNone/>
              <a:defRPr sz="675"/>
            </a:lvl4pPr>
            <a:lvl5pPr marL="771525" indent="0">
              <a:buNone/>
              <a:defRPr sz="675"/>
            </a:lvl5pPr>
            <a:lvl6pPr marL="964406" indent="0">
              <a:buNone/>
              <a:defRPr sz="675"/>
            </a:lvl6pPr>
            <a:lvl7pPr marL="1157288" indent="0">
              <a:buNone/>
              <a:defRPr sz="675"/>
            </a:lvl7pPr>
            <a:lvl8pPr marL="1350169" indent="0">
              <a:buNone/>
              <a:defRPr sz="675"/>
            </a:lvl8pPr>
            <a:lvl9pPr marL="1543050" indent="0">
              <a:buNone/>
              <a:defRPr sz="675"/>
            </a:lvl9pPr>
          </a:lstStyle>
          <a:p>
            <a:r>
              <a:rPr lang="en-US" dirty="0" smtClean="0"/>
              <a:t>Click icon to add picture</a:t>
            </a:r>
            <a:endParaRPr lang="en-US" dirty="0"/>
          </a:p>
        </p:txBody>
      </p:sp>
      <p:sp>
        <p:nvSpPr>
          <p:cNvPr id="21" name="Text Placeholder 3"/>
          <p:cNvSpPr>
            <a:spLocks noGrp="1"/>
          </p:cNvSpPr>
          <p:nvPr>
            <p:ph type="body" sz="half" idx="18"/>
          </p:nvPr>
        </p:nvSpPr>
        <p:spPr>
          <a:xfrm>
            <a:off x="532393" y="4873765"/>
            <a:ext cx="2192257" cy="1062422"/>
          </a:xfrm>
        </p:spPr>
        <p:txBody>
          <a:bodyPr anchor="t">
            <a:normAutofit/>
          </a:bodyPr>
          <a:lstStyle>
            <a:lvl1pPr marL="0" indent="0">
              <a:buNone/>
              <a:defRPr sz="591"/>
            </a:lvl1pPr>
            <a:lvl2pPr marL="192881" indent="0">
              <a:buNone/>
              <a:defRPr sz="506"/>
            </a:lvl2pPr>
            <a:lvl3pPr marL="385763" indent="0">
              <a:buNone/>
              <a:defRPr sz="422"/>
            </a:lvl3pPr>
            <a:lvl4pPr marL="578644" indent="0">
              <a:buNone/>
              <a:defRPr sz="380"/>
            </a:lvl4pPr>
            <a:lvl5pPr marL="771525" indent="0">
              <a:buNone/>
              <a:defRPr sz="380"/>
            </a:lvl5pPr>
            <a:lvl6pPr marL="964406" indent="0">
              <a:buNone/>
              <a:defRPr sz="380"/>
            </a:lvl6pPr>
            <a:lvl7pPr marL="1157288" indent="0">
              <a:buNone/>
              <a:defRPr sz="380"/>
            </a:lvl7pPr>
            <a:lvl8pPr marL="1350169" indent="0">
              <a:buNone/>
              <a:defRPr sz="380"/>
            </a:lvl8pPr>
            <a:lvl9pPr marL="1543050" indent="0">
              <a:buNone/>
              <a:defRPr sz="380"/>
            </a:lvl9pPr>
          </a:lstStyle>
          <a:p>
            <a:pPr lvl="0"/>
            <a:r>
              <a:rPr lang="en-US" smtClean="0"/>
              <a:t>Edit Master text styles</a:t>
            </a:r>
          </a:p>
        </p:txBody>
      </p:sp>
      <p:sp>
        <p:nvSpPr>
          <p:cNvPr id="22" name="Text Placeholder 4"/>
          <p:cNvSpPr>
            <a:spLocks noGrp="1"/>
          </p:cNvSpPr>
          <p:nvPr>
            <p:ph type="body" sz="quarter" idx="3"/>
          </p:nvPr>
        </p:nvSpPr>
        <p:spPr>
          <a:xfrm>
            <a:off x="2870498" y="4297503"/>
            <a:ext cx="2215071" cy="576262"/>
          </a:xfrm>
        </p:spPr>
        <p:txBody>
          <a:bodyPr anchor="b">
            <a:noAutofit/>
          </a:bodyPr>
          <a:lstStyle>
            <a:lvl1pPr marL="0" indent="0">
              <a:buNone/>
              <a:defRPr sz="1013" b="0">
                <a:solidFill>
                  <a:schemeClr val="tx1"/>
                </a:solidFill>
              </a:defRPr>
            </a:lvl1pPr>
            <a:lvl2pPr marL="192881" indent="0">
              <a:buNone/>
              <a:defRPr sz="844" b="1"/>
            </a:lvl2pPr>
            <a:lvl3pPr marL="385763" indent="0">
              <a:buNone/>
              <a:defRPr sz="759" b="1"/>
            </a:lvl3pPr>
            <a:lvl4pPr marL="578644" indent="0">
              <a:buNone/>
              <a:defRPr sz="675" b="1"/>
            </a:lvl4pPr>
            <a:lvl5pPr marL="771525" indent="0">
              <a:buNone/>
              <a:defRPr sz="675" b="1"/>
            </a:lvl5pPr>
            <a:lvl6pPr marL="964406" indent="0">
              <a:buNone/>
              <a:defRPr sz="675" b="1"/>
            </a:lvl6pPr>
            <a:lvl7pPr marL="1157288" indent="0">
              <a:buNone/>
              <a:defRPr sz="675" b="1"/>
            </a:lvl7pPr>
            <a:lvl8pPr marL="1350169" indent="0">
              <a:buNone/>
              <a:defRPr sz="675" b="1"/>
            </a:lvl8pPr>
            <a:lvl9pPr marL="1543050" indent="0">
              <a:buNone/>
              <a:defRPr sz="675" b="1"/>
            </a:lvl9pPr>
          </a:lstStyle>
          <a:p>
            <a:pPr lvl="0"/>
            <a:r>
              <a:rPr lang="en-US" smtClean="0"/>
              <a:t>Edit Master text styles</a:t>
            </a:r>
          </a:p>
        </p:txBody>
      </p:sp>
      <p:sp>
        <p:nvSpPr>
          <p:cNvPr id="23" name="Picture Placeholder 2"/>
          <p:cNvSpPr>
            <a:spLocks noGrp="1" noChangeAspect="1"/>
          </p:cNvSpPr>
          <p:nvPr>
            <p:ph type="pic" idx="21"/>
          </p:nvPr>
        </p:nvSpPr>
        <p:spPr>
          <a:xfrm>
            <a:off x="2870498" y="2336873"/>
            <a:ext cx="2215071"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675"/>
            </a:lvl1pPr>
            <a:lvl2pPr marL="192881" indent="0">
              <a:buNone/>
              <a:defRPr sz="675"/>
            </a:lvl2pPr>
            <a:lvl3pPr marL="385763" indent="0">
              <a:buNone/>
              <a:defRPr sz="675"/>
            </a:lvl3pPr>
            <a:lvl4pPr marL="578644" indent="0">
              <a:buNone/>
              <a:defRPr sz="675"/>
            </a:lvl4pPr>
            <a:lvl5pPr marL="771525" indent="0">
              <a:buNone/>
              <a:defRPr sz="675"/>
            </a:lvl5pPr>
            <a:lvl6pPr marL="964406" indent="0">
              <a:buNone/>
              <a:defRPr sz="675"/>
            </a:lvl6pPr>
            <a:lvl7pPr marL="1157288" indent="0">
              <a:buNone/>
              <a:defRPr sz="675"/>
            </a:lvl7pPr>
            <a:lvl8pPr marL="1350169" indent="0">
              <a:buNone/>
              <a:defRPr sz="675"/>
            </a:lvl8pPr>
            <a:lvl9pPr marL="1543050" indent="0">
              <a:buNone/>
              <a:defRPr sz="675"/>
            </a:lvl9pPr>
          </a:lstStyle>
          <a:p>
            <a:r>
              <a:rPr lang="en-US" dirty="0" smtClean="0"/>
              <a:t>Click icon to add picture</a:t>
            </a:r>
            <a:endParaRPr lang="en-US" dirty="0"/>
          </a:p>
        </p:txBody>
      </p:sp>
      <p:sp>
        <p:nvSpPr>
          <p:cNvPr id="24" name="Text Placeholder 3"/>
          <p:cNvSpPr>
            <a:spLocks noGrp="1"/>
          </p:cNvSpPr>
          <p:nvPr>
            <p:ph type="body" sz="half" idx="19"/>
          </p:nvPr>
        </p:nvSpPr>
        <p:spPr>
          <a:xfrm>
            <a:off x="2869483" y="4873764"/>
            <a:ext cx="2218004" cy="1062422"/>
          </a:xfrm>
        </p:spPr>
        <p:txBody>
          <a:bodyPr anchor="t">
            <a:normAutofit/>
          </a:bodyPr>
          <a:lstStyle>
            <a:lvl1pPr marL="0" indent="0">
              <a:buNone/>
              <a:defRPr sz="591"/>
            </a:lvl1pPr>
            <a:lvl2pPr marL="192881" indent="0">
              <a:buNone/>
              <a:defRPr sz="506"/>
            </a:lvl2pPr>
            <a:lvl3pPr marL="385763" indent="0">
              <a:buNone/>
              <a:defRPr sz="422"/>
            </a:lvl3pPr>
            <a:lvl4pPr marL="578644" indent="0">
              <a:buNone/>
              <a:defRPr sz="380"/>
            </a:lvl4pPr>
            <a:lvl5pPr marL="771525" indent="0">
              <a:buNone/>
              <a:defRPr sz="380"/>
            </a:lvl5pPr>
            <a:lvl6pPr marL="964406" indent="0">
              <a:buNone/>
              <a:defRPr sz="380"/>
            </a:lvl6pPr>
            <a:lvl7pPr marL="1157288" indent="0">
              <a:buNone/>
              <a:defRPr sz="380"/>
            </a:lvl7pPr>
            <a:lvl8pPr marL="1350169" indent="0">
              <a:buNone/>
              <a:defRPr sz="380"/>
            </a:lvl8pPr>
            <a:lvl9pPr marL="1543050" indent="0">
              <a:buNone/>
              <a:defRPr sz="380"/>
            </a:lvl9pPr>
          </a:lstStyle>
          <a:p>
            <a:pPr lvl="0"/>
            <a:r>
              <a:rPr lang="en-US" smtClean="0"/>
              <a:t>Edit Master text styles</a:t>
            </a:r>
          </a:p>
        </p:txBody>
      </p:sp>
      <p:sp>
        <p:nvSpPr>
          <p:cNvPr id="25" name="Text Placeholder 4"/>
          <p:cNvSpPr>
            <a:spLocks noGrp="1"/>
          </p:cNvSpPr>
          <p:nvPr>
            <p:ph type="body" sz="quarter" idx="13"/>
          </p:nvPr>
        </p:nvSpPr>
        <p:spPr>
          <a:xfrm>
            <a:off x="5231028" y="4297503"/>
            <a:ext cx="2194333" cy="576262"/>
          </a:xfrm>
        </p:spPr>
        <p:txBody>
          <a:bodyPr anchor="b">
            <a:noAutofit/>
          </a:bodyPr>
          <a:lstStyle>
            <a:lvl1pPr marL="0" indent="0">
              <a:buNone/>
              <a:defRPr sz="1013" b="0">
                <a:solidFill>
                  <a:schemeClr val="tx1"/>
                </a:solidFill>
              </a:defRPr>
            </a:lvl1pPr>
            <a:lvl2pPr marL="192881" indent="0">
              <a:buNone/>
              <a:defRPr sz="844" b="1"/>
            </a:lvl2pPr>
            <a:lvl3pPr marL="385763" indent="0">
              <a:buNone/>
              <a:defRPr sz="759" b="1"/>
            </a:lvl3pPr>
            <a:lvl4pPr marL="578644" indent="0">
              <a:buNone/>
              <a:defRPr sz="675" b="1"/>
            </a:lvl4pPr>
            <a:lvl5pPr marL="771525" indent="0">
              <a:buNone/>
              <a:defRPr sz="675" b="1"/>
            </a:lvl5pPr>
            <a:lvl6pPr marL="964406" indent="0">
              <a:buNone/>
              <a:defRPr sz="675" b="1"/>
            </a:lvl6pPr>
            <a:lvl7pPr marL="1157288" indent="0">
              <a:buNone/>
              <a:defRPr sz="675" b="1"/>
            </a:lvl7pPr>
            <a:lvl8pPr marL="1350169" indent="0">
              <a:buNone/>
              <a:defRPr sz="675" b="1"/>
            </a:lvl8pPr>
            <a:lvl9pPr marL="1543050" indent="0">
              <a:buNone/>
              <a:defRPr sz="675" b="1"/>
            </a:lvl9pPr>
          </a:lstStyle>
          <a:p>
            <a:pPr lvl="0"/>
            <a:r>
              <a:rPr lang="en-US" smtClean="0"/>
              <a:t>Edit Master text styles</a:t>
            </a:r>
          </a:p>
        </p:txBody>
      </p:sp>
      <p:sp>
        <p:nvSpPr>
          <p:cNvPr id="26" name="Picture Placeholder 2"/>
          <p:cNvSpPr>
            <a:spLocks noGrp="1" noChangeAspect="1"/>
          </p:cNvSpPr>
          <p:nvPr>
            <p:ph type="pic" idx="22"/>
          </p:nvPr>
        </p:nvSpPr>
        <p:spPr>
          <a:xfrm>
            <a:off x="5231028" y="2336873"/>
            <a:ext cx="2194333"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675"/>
            </a:lvl1pPr>
            <a:lvl2pPr marL="192881" indent="0">
              <a:buNone/>
              <a:defRPr sz="675"/>
            </a:lvl2pPr>
            <a:lvl3pPr marL="385763" indent="0">
              <a:buNone/>
              <a:defRPr sz="675"/>
            </a:lvl3pPr>
            <a:lvl4pPr marL="578644" indent="0">
              <a:buNone/>
              <a:defRPr sz="675"/>
            </a:lvl4pPr>
            <a:lvl5pPr marL="771525" indent="0">
              <a:buNone/>
              <a:defRPr sz="675"/>
            </a:lvl5pPr>
            <a:lvl6pPr marL="964406" indent="0">
              <a:buNone/>
              <a:defRPr sz="675"/>
            </a:lvl6pPr>
            <a:lvl7pPr marL="1157288" indent="0">
              <a:buNone/>
              <a:defRPr sz="675"/>
            </a:lvl7pPr>
            <a:lvl8pPr marL="1350169" indent="0">
              <a:buNone/>
              <a:defRPr sz="675"/>
            </a:lvl8pPr>
            <a:lvl9pPr marL="1543050" indent="0">
              <a:buNone/>
              <a:defRPr sz="675"/>
            </a:lvl9pPr>
          </a:lstStyle>
          <a:p>
            <a:r>
              <a:rPr lang="en-US" dirty="0" smtClean="0"/>
              <a:t>Click icon to add picture</a:t>
            </a:r>
            <a:endParaRPr lang="en-US" dirty="0"/>
          </a:p>
        </p:txBody>
      </p:sp>
      <p:sp>
        <p:nvSpPr>
          <p:cNvPr id="27" name="Text Placeholder 3"/>
          <p:cNvSpPr>
            <a:spLocks noGrp="1"/>
          </p:cNvSpPr>
          <p:nvPr>
            <p:ph type="body" sz="half" idx="20"/>
          </p:nvPr>
        </p:nvSpPr>
        <p:spPr>
          <a:xfrm>
            <a:off x="5230935" y="4873762"/>
            <a:ext cx="2197239" cy="1062422"/>
          </a:xfrm>
        </p:spPr>
        <p:txBody>
          <a:bodyPr anchor="t">
            <a:normAutofit/>
          </a:bodyPr>
          <a:lstStyle>
            <a:lvl1pPr marL="0" indent="0">
              <a:buNone/>
              <a:defRPr sz="591"/>
            </a:lvl1pPr>
            <a:lvl2pPr marL="192881" indent="0">
              <a:buNone/>
              <a:defRPr sz="506"/>
            </a:lvl2pPr>
            <a:lvl3pPr marL="385763" indent="0">
              <a:buNone/>
              <a:defRPr sz="422"/>
            </a:lvl3pPr>
            <a:lvl4pPr marL="578644" indent="0">
              <a:buNone/>
              <a:defRPr sz="380"/>
            </a:lvl4pPr>
            <a:lvl5pPr marL="771525" indent="0">
              <a:buNone/>
              <a:defRPr sz="380"/>
            </a:lvl5pPr>
            <a:lvl6pPr marL="964406" indent="0">
              <a:buNone/>
              <a:defRPr sz="380"/>
            </a:lvl6pPr>
            <a:lvl7pPr marL="1157288" indent="0">
              <a:buNone/>
              <a:defRPr sz="380"/>
            </a:lvl7pPr>
            <a:lvl8pPr marL="1350169" indent="0">
              <a:buNone/>
              <a:defRPr sz="380"/>
            </a:lvl8pPr>
            <a:lvl9pPr marL="1543050" indent="0">
              <a:buNone/>
              <a:defRPr sz="380"/>
            </a:lvl9pPr>
          </a:lstStyle>
          <a:p>
            <a:pPr lvl="0"/>
            <a:r>
              <a:rPr lang="en-US" smtClean="0"/>
              <a:t>Edit Master text styles</a:t>
            </a:r>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1</a:t>
            </a:r>
            <a:endParaRPr lang="en-US" dirty="0"/>
          </a:p>
        </p:txBody>
      </p:sp>
      <p:sp>
        <p:nvSpPr>
          <p:cNvPr id="5" name="Slide Number Placeholder 4"/>
          <p:cNvSpPr>
            <a:spLocks noGrp="1"/>
          </p:cNvSpPr>
          <p:nvPr>
            <p:ph type="sldNum" sz="quarter" idx="12"/>
          </p:nvPr>
        </p:nvSpPr>
        <p:spPr/>
        <p:txBody>
          <a:bodyPr/>
          <a:lstStyle/>
          <a:p>
            <a:fld id="{D7858E2B-F7C3-4105-9190-950412AF3366}" type="slidenum">
              <a:rPr lang="en-US" smtClean="0"/>
              <a:t>‹#›</a:t>
            </a:fld>
            <a:endParaRPr lang="en-US" dirty="0"/>
          </a:p>
        </p:txBody>
      </p:sp>
    </p:spTree>
    <p:extLst>
      <p:ext uri="{BB962C8B-B14F-4D97-AF65-F5344CB8AC3E}">
        <p14:creationId xmlns:p14="http://schemas.microsoft.com/office/powerpoint/2010/main" val="11805920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6" name="Group 15"/>
          <p:cNvGrpSpPr/>
          <p:nvPr/>
        </p:nvGrpSpPr>
        <p:grpSpPr>
          <a:xfrm>
            <a:off x="1" y="609601"/>
            <a:ext cx="9161969" cy="1677035"/>
            <a:chOff x="0" y="2895600"/>
            <a:chExt cx="9161969" cy="1677035"/>
          </a:xfrm>
        </p:grpSpPr>
        <p:pic>
          <p:nvPicPr>
            <p:cNvPr id="17" name="Picture 16"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8" name="Picture 17"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9" name="Rectangle 18"/>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5" cy="1080938"/>
          </a:xfrm>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1</a:t>
            </a:r>
            <a:endParaRPr lang="en-US" dirty="0"/>
          </a:p>
        </p:txBody>
      </p:sp>
      <p:sp>
        <p:nvSpPr>
          <p:cNvPr id="6" name="Slide Number Placeholder 5"/>
          <p:cNvSpPr>
            <a:spLocks noGrp="1"/>
          </p:cNvSpPr>
          <p:nvPr>
            <p:ph type="sldNum" sz="quarter" idx="12"/>
          </p:nvPr>
        </p:nvSpPr>
        <p:spPr/>
        <p:txBody>
          <a:bodyPr/>
          <a:lstStyle/>
          <a:p>
            <a:fld id="{D7858E2B-F7C3-4105-9190-950412AF3366}" type="slidenum">
              <a:rPr lang="en-US" smtClean="0"/>
              <a:t>‹#›</a:t>
            </a:fld>
            <a:endParaRPr lang="en-US" dirty="0"/>
          </a:p>
        </p:txBody>
      </p:sp>
    </p:spTree>
    <p:extLst>
      <p:ext uri="{BB962C8B-B14F-4D97-AF65-F5344CB8AC3E}">
        <p14:creationId xmlns:p14="http://schemas.microsoft.com/office/powerpoint/2010/main" val="28418206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14" name="Group 13"/>
          <p:cNvGrpSpPr/>
          <p:nvPr/>
        </p:nvGrpSpPr>
        <p:grpSpPr>
          <a:xfrm rot="5400000">
            <a:off x="4575305" y="2747179"/>
            <a:ext cx="6862555" cy="1368199"/>
            <a:chOff x="2281445" y="609600"/>
            <a:chExt cx="6862555" cy="1368199"/>
          </a:xfrm>
        </p:grpSpPr>
        <p:sp>
          <p:nvSpPr>
            <p:cNvPr id="12" name="Rectangle 11"/>
            <p:cNvSpPr/>
            <p:nvPr/>
          </p:nvSpPr>
          <p:spPr bwMode="ltGray">
            <a:xfrm>
              <a:off x="2281445" y="609601"/>
              <a:ext cx="5285695"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464797" y="609597"/>
            <a:ext cx="1069603" cy="4461936"/>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10242" y="609598"/>
            <a:ext cx="6576359" cy="53265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5029144" y="5936189"/>
            <a:ext cx="2057400" cy="365125"/>
          </a:xfrm>
        </p:spPr>
        <p:txBody>
          <a:bodyPr/>
          <a:lstStyle/>
          <a:p>
            <a:endParaRPr lang="en-US" dirty="0"/>
          </a:p>
        </p:txBody>
      </p:sp>
      <p:sp>
        <p:nvSpPr>
          <p:cNvPr id="5" name="Footer Placeholder 4"/>
          <p:cNvSpPr>
            <a:spLocks noGrp="1"/>
          </p:cNvSpPr>
          <p:nvPr>
            <p:ph type="ftr" sz="quarter" idx="11"/>
          </p:nvPr>
        </p:nvSpPr>
        <p:spPr>
          <a:xfrm>
            <a:off x="510242" y="5936190"/>
            <a:ext cx="4518959" cy="365125"/>
          </a:xfrm>
        </p:spPr>
        <p:txBody>
          <a:bodyPr/>
          <a:lstStyle/>
          <a:p>
            <a:r>
              <a:rPr lang="en-US" dirty="0" smtClean="0"/>
              <a:t>1</a:t>
            </a:r>
            <a:endParaRPr lang="en-US" dirty="0"/>
          </a:p>
        </p:txBody>
      </p:sp>
      <p:sp>
        <p:nvSpPr>
          <p:cNvPr id="6" name="Slide Number Placeholder 5"/>
          <p:cNvSpPr>
            <a:spLocks noGrp="1"/>
          </p:cNvSpPr>
          <p:nvPr>
            <p:ph type="sldNum" sz="quarter" idx="12"/>
          </p:nvPr>
        </p:nvSpPr>
        <p:spPr>
          <a:xfrm>
            <a:off x="7431153" y="5432500"/>
            <a:ext cx="1149636" cy="1273100"/>
          </a:xfrm>
        </p:spPr>
        <p:txBody>
          <a:bodyPr anchor="t"/>
          <a:lstStyle>
            <a:lvl1pPr algn="ctr">
              <a:defRPr/>
            </a:lvl1pPr>
          </a:lstStyle>
          <a:p>
            <a:fld id="{D7858E2B-F7C3-4105-9190-950412AF3366}" type="slidenum">
              <a:rPr lang="en-US" smtClean="0"/>
              <a:t>‹#›</a:t>
            </a:fld>
            <a:endParaRPr lang="en-US" dirty="0"/>
          </a:p>
        </p:txBody>
      </p:sp>
    </p:spTree>
    <p:extLst>
      <p:ext uri="{BB962C8B-B14F-4D97-AF65-F5344CB8AC3E}">
        <p14:creationId xmlns:p14="http://schemas.microsoft.com/office/powerpoint/2010/main" val="3737058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Title Slide">
    <p:bg>
      <p:bgPr>
        <a:gradFill>
          <a:gsLst>
            <a:gs pos="100000">
              <a:srgbClr val="92D050">
                <a:alpha val="57000"/>
              </a:srgbClr>
            </a:gs>
            <a:gs pos="66000">
              <a:srgbClr val="92D050">
                <a:alpha val="72000"/>
              </a:srgbClr>
            </a:gs>
            <a:gs pos="0">
              <a:srgbClr val="92D050">
                <a:alpha val="6000"/>
              </a:srgbClr>
            </a:gs>
            <a:gs pos="39000">
              <a:srgbClr val="92D050">
                <a:alpha val="52000"/>
              </a:srgbClr>
            </a:gs>
          </a:gsLst>
          <a:lin ang="16200000" scaled="1"/>
        </a:gradFill>
        <a:effectLst/>
      </p:bgPr>
    </p:bg>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8261" y="2787007"/>
            <a:ext cx="4342244" cy="17814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27280" y="5321975"/>
            <a:ext cx="5114339" cy="613721"/>
          </a:xfrm>
          <a:prstGeom prst="rect">
            <a:avLst/>
          </a:prstGeom>
        </p:spPr>
      </p:pic>
      <p:sp>
        <p:nvSpPr>
          <p:cNvPr id="9" name="Rectangle 8"/>
          <p:cNvSpPr/>
          <p:nvPr/>
        </p:nvSpPr>
        <p:spPr bwMode="ltGray">
          <a:xfrm>
            <a:off x="0" y="1124136"/>
            <a:ext cx="4500504" cy="1660332"/>
          </a:xfrm>
          <a:prstGeom prst="rect">
            <a:avLst/>
          </a:prstGeom>
          <a:solidFill>
            <a:srgbClr val="FF99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4015443" y="3707678"/>
            <a:ext cx="5126176" cy="1639698"/>
          </a:xfrm>
          <a:prstGeom prst="rect">
            <a:avLst/>
          </a:prstGeom>
          <a:solidFill>
            <a:srgbClr val="FF99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l"/>
            <a:endParaRPr lang="en-US" sz="1350" dirty="0" smtClean="0">
              <a:latin typeface="Garamond" panose="02020404030301010803" pitchFamily="18" charset="0"/>
            </a:endParaRPr>
          </a:p>
        </p:txBody>
      </p:sp>
      <p:sp>
        <p:nvSpPr>
          <p:cNvPr id="3" name="TextBox 2"/>
          <p:cNvSpPr txBox="1"/>
          <p:nvPr userDrawn="1"/>
        </p:nvSpPr>
        <p:spPr>
          <a:xfrm>
            <a:off x="4048943" y="3975101"/>
            <a:ext cx="4876805" cy="1131079"/>
          </a:xfrm>
          <a:prstGeom prst="rect">
            <a:avLst/>
          </a:prstGeom>
          <a:noFill/>
        </p:spPr>
        <p:txBody>
          <a:bodyPr wrap="square" rtlCol="0">
            <a:spAutoFit/>
          </a:bodyPr>
          <a:lstStyle/>
          <a:p>
            <a:pPr algn="l"/>
            <a:r>
              <a:rPr lang="en-US" sz="1350" dirty="0" smtClean="0">
                <a:latin typeface="+mj-lt"/>
              </a:rPr>
              <a:t>Second Year</a:t>
            </a:r>
          </a:p>
          <a:p>
            <a:pPr algn="l"/>
            <a:r>
              <a:rPr lang="en-US" sz="1350" dirty="0" smtClean="0">
                <a:latin typeface="+mj-lt"/>
              </a:rPr>
              <a:t>College of Law</a:t>
            </a:r>
          </a:p>
          <a:p>
            <a:pPr algn="l"/>
            <a:r>
              <a:rPr lang="en-US" sz="1350" dirty="0" smtClean="0">
                <a:latin typeface="+mj-lt"/>
              </a:rPr>
              <a:t>Mustansiriyah University</a:t>
            </a:r>
          </a:p>
          <a:p>
            <a:pPr algn="l"/>
            <a:r>
              <a:rPr lang="en-US" sz="1350" dirty="0" smtClean="0">
                <a:latin typeface="+mj-lt"/>
              </a:rPr>
              <a:t>Lect. Rania Adnan Aziz</a:t>
            </a:r>
          </a:p>
          <a:p>
            <a:endParaRPr lang="en-US" sz="1350" dirty="0">
              <a:latin typeface="+mj-lt"/>
            </a:endParaRPr>
          </a:p>
        </p:txBody>
      </p:sp>
      <p:sp>
        <p:nvSpPr>
          <p:cNvPr id="5" name="TextBox 4"/>
          <p:cNvSpPr txBox="1"/>
          <p:nvPr userDrawn="1"/>
        </p:nvSpPr>
        <p:spPr>
          <a:xfrm>
            <a:off x="496712" y="1612902"/>
            <a:ext cx="3823171" cy="715581"/>
          </a:xfrm>
          <a:prstGeom prst="rect">
            <a:avLst/>
          </a:prstGeom>
          <a:noFill/>
        </p:spPr>
        <p:txBody>
          <a:bodyPr wrap="square" rtlCol="0">
            <a:spAutoFit/>
          </a:bodyPr>
          <a:lstStyle/>
          <a:p>
            <a:pPr algn="r"/>
            <a:r>
              <a:rPr lang="en-US" sz="1350" dirty="0" smtClean="0">
                <a:solidFill>
                  <a:schemeClr val="tx1"/>
                </a:solidFill>
              </a:rPr>
              <a:t>New Headway Plus</a:t>
            </a:r>
            <a:br>
              <a:rPr lang="en-US" sz="1350" dirty="0" smtClean="0">
                <a:solidFill>
                  <a:schemeClr val="tx1"/>
                </a:solidFill>
              </a:rPr>
            </a:br>
            <a:r>
              <a:rPr lang="en-US" sz="1350" dirty="0" smtClean="0">
                <a:solidFill>
                  <a:schemeClr val="tx1"/>
                </a:solidFill>
              </a:rPr>
              <a:t>Pre-intermediate</a:t>
            </a:r>
            <a:br>
              <a:rPr lang="en-US" sz="1350" dirty="0" smtClean="0">
                <a:solidFill>
                  <a:schemeClr val="tx1"/>
                </a:solidFill>
              </a:rPr>
            </a:br>
            <a:r>
              <a:rPr lang="en-US" sz="1350" dirty="0" smtClean="0">
                <a:solidFill>
                  <a:schemeClr val="tx1"/>
                </a:solidFill>
              </a:rPr>
              <a:t>Lecture Notes</a:t>
            </a:r>
            <a:endParaRPr lang="en-US" sz="1350" dirty="0"/>
          </a:p>
        </p:txBody>
      </p:sp>
    </p:spTree>
    <p:extLst>
      <p:ext uri="{BB962C8B-B14F-4D97-AF65-F5344CB8AC3E}">
        <p14:creationId xmlns:p14="http://schemas.microsoft.com/office/powerpoint/2010/main" val="971535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Blank">
    <p:bg>
      <p:bgPr>
        <a:solidFill>
          <a:schemeClr val="tx1"/>
        </a:solidFill>
        <a:effectLst/>
      </p:bgPr>
    </p:bg>
    <p:spTree>
      <p:nvGrpSpPr>
        <p:cNvPr id="1" name=""/>
        <p:cNvGrpSpPr/>
        <p:nvPr/>
      </p:nvGrpSpPr>
      <p:grpSpPr>
        <a:xfrm>
          <a:off x="0" y="0"/>
          <a:ext cx="0" cy="0"/>
          <a:chOff x="0" y="0"/>
          <a:chExt cx="0" cy="0"/>
        </a:xfrm>
      </p:grpSpPr>
      <p:sp>
        <p:nvSpPr>
          <p:cNvPr id="6" name="Rectangle 5"/>
          <p:cNvSpPr/>
          <p:nvPr/>
        </p:nvSpPr>
        <p:spPr>
          <a:xfrm>
            <a:off x="8377181" y="6078049"/>
            <a:ext cx="396704" cy="42435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Slide Number Placeholder 3"/>
          <p:cNvSpPr>
            <a:spLocks noGrp="1"/>
          </p:cNvSpPr>
          <p:nvPr>
            <p:ph type="sldNum" sz="quarter" idx="12"/>
          </p:nvPr>
        </p:nvSpPr>
        <p:spPr>
          <a:xfrm>
            <a:off x="8377181" y="6079976"/>
            <a:ext cx="396704" cy="422424"/>
          </a:xfrm>
        </p:spPr>
        <p:txBody>
          <a:bodyPr/>
          <a:lstStyle/>
          <a:p>
            <a:r>
              <a:rPr lang="en-US" dirty="0" smtClean="0"/>
              <a:t>		</a:t>
            </a:r>
            <a:endParaRPr lang="en-US" dirty="0"/>
          </a:p>
        </p:txBody>
      </p:sp>
      <p:sp>
        <p:nvSpPr>
          <p:cNvPr id="8" name="Rectangle 7"/>
          <p:cNvSpPr/>
          <p:nvPr userDrawn="1"/>
        </p:nvSpPr>
        <p:spPr>
          <a:xfrm flipV="1">
            <a:off x="664369" y="419099"/>
            <a:ext cx="7586663" cy="3162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9" name="Table 8"/>
          <p:cNvGraphicFramePr>
            <a:graphicFrameLocks noGrp="1"/>
          </p:cNvGraphicFramePr>
          <p:nvPr userDrawn="1">
            <p:extLst/>
          </p:nvPr>
        </p:nvGraphicFramePr>
        <p:xfrm>
          <a:off x="664370" y="59885"/>
          <a:ext cx="7586661" cy="365760"/>
        </p:xfrm>
        <a:graphic>
          <a:graphicData uri="http://schemas.openxmlformats.org/drawingml/2006/table">
            <a:tbl>
              <a:tblPr firstRow="1" bandRow="1">
                <a:tableStyleId>{5C22544A-7EE6-4342-B048-85BDC9FD1C3A}</a:tableStyleId>
              </a:tblPr>
              <a:tblGrid>
                <a:gridCol w="2528887">
                  <a:extLst>
                    <a:ext uri="{9D8B030D-6E8A-4147-A177-3AD203B41FA5}">
                      <a16:colId xmlns:a16="http://schemas.microsoft.com/office/drawing/2014/main" val="1523123459"/>
                    </a:ext>
                  </a:extLst>
                </a:gridCol>
                <a:gridCol w="2528887">
                  <a:extLst>
                    <a:ext uri="{9D8B030D-6E8A-4147-A177-3AD203B41FA5}">
                      <a16:colId xmlns:a16="http://schemas.microsoft.com/office/drawing/2014/main" val="2198663635"/>
                    </a:ext>
                  </a:extLst>
                </a:gridCol>
                <a:gridCol w="2528887">
                  <a:extLst>
                    <a:ext uri="{9D8B030D-6E8A-4147-A177-3AD203B41FA5}">
                      <a16:colId xmlns:a16="http://schemas.microsoft.com/office/drawing/2014/main" val="2818158706"/>
                    </a:ext>
                  </a:extLst>
                </a:gridCol>
              </a:tblGrid>
              <a:tr h="365760">
                <a:tc>
                  <a:txBody>
                    <a:bodyPr/>
                    <a:lstStyle/>
                    <a:p>
                      <a:endParaRPr lang="en-US" sz="1800" b="0" dirty="0">
                        <a:solidFill>
                          <a:schemeClr val="bg1"/>
                        </a:solidFill>
                        <a:latin typeface="Garamond" panose="02020404030301010803" pitchFamily="18" charset="0"/>
                      </a:endParaRPr>
                    </a:p>
                  </a:txBody>
                  <a:tcPr marL="68580" marR="6858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800" b="0" dirty="0">
                        <a:solidFill>
                          <a:schemeClr val="bg1"/>
                        </a:solidFill>
                        <a:latin typeface="Garamond" panose="02020404030301010803" pitchFamily="18" charset="0"/>
                      </a:endParaRPr>
                    </a:p>
                  </a:txBody>
                  <a:tcPr marL="68580" marR="6858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1800" b="0" dirty="0">
                        <a:solidFill>
                          <a:schemeClr val="bg1"/>
                        </a:solidFill>
                        <a:latin typeface="Garamond" panose="02020404030301010803" pitchFamily="18" charset="0"/>
                      </a:endParaRPr>
                    </a:p>
                  </a:txBody>
                  <a:tcPr marL="68580" marR="68580">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752597627"/>
                  </a:ext>
                </a:extLst>
              </a:tr>
            </a:tbl>
          </a:graphicData>
        </a:graphic>
      </p:graphicFrame>
      <p:sp>
        <p:nvSpPr>
          <p:cNvPr id="10" name="Text Placeholder 9"/>
          <p:cNvSpPr>
            <a:spLocks noGrp="1"/>
          </p:cNvSpPr>
          <p:nvPr>
            <p:ph type="body" sz="quarter" idx="13"/>
          </p:nvPr>
        </p:nvSpPr>
        <p:spPr>
          <a:xfrm>
            <a:off x="664370" y="631128"/>
            <a:ext cx="7586663" cy="6117336"/>
          </a:xfrm>
        </p:spPr>
        <p:txBody>
          <a:bodyPr>
            <a:normAutofit/>
          </a:bodyPr>
          <a:lstStyle>
            <a:lvl1pPr marL="0" indent="0">
              <a:buNone/>
              <a:defRPr sz="443">
                <a:latin typeface="Garamond" panose="02020404030301010803" pitchFamily="18" charset="0"/>
              </a:defRPr>
            </a:lvl1pPr>
          </a:lstStyle>
          <a:p>
            <a:pPr lvl="0"/>
            <a:endParaRPr lang="en-US" dirty="0"/>
          </a:p>
        </p:txBody>
      </p:sp>
      <p:graphicFrame>
        <p:nvGraphicFramePr>
          <p:cNvPr id="2" name="Table 1"/>
          <p:cNvGraphicFramePr>
            <a:graphicFrameLocks noGrp="1"/>
          </p:cNvGraphicFramePr>
          <p:nvPr userDrawn="1">
            <p:extLst/>
          </p:nvPr>
        </p:nvGraphicFramePr>
        <p:xfrm>
          <a:off x="664369" y="247408"/>
          <a:ext cx="7586661" cy="116515"/>
        </p:xfrm>
        <a:graphic>
          <a:graphicData uri="http://schemas.openxmlformats.org/drawingml/2006/table">
            <a:tbl>
              <a:tblPr firstRow="1" bandRow="1">
                <a:tableStyleId>{5C22544A-7EE6-4342-B048-85BDC9FD1C3A}</a:tableStyleId>
              </a:tblPr>
              <a:tblGrid>
                <a:gridCol w="2528887">
                  <a:extLst>
                    <a:ext uri="{9D8B030D-6E8A-4147-A177-3AD203B41FA5}">
                      <a16:colId xmlns:a16="http://schemas.microsoft.com/office/drawing/2014/main" val="2076292663"/>
                    </a:ext>
                  </a:extLst>
                </a:gridCol>
                <a:gridCol w="2528887">
                  <a:extLst>
                    <a:ext uri="{9D8B030D-6E8A-4147-A177-3AD203B41FA5}">
                      <a16:colId xmlns:a16="http://schemas.microsoft.com/office/drawing/2014/main" val="1759113995"/>
                    </a:ext>
                  </a:extLst>
                </a:gridCol>
                <a:gridCol w="2528887">
                  <a:extLst>
                    <a:ext uri="{9D8B030D-6E8A-4147-A177-3AD203B41FA5}">
                      <a16:colId xmlns:a16="http://schemas.microsoft.com/office/drawing/2014/main" val="3648118120"/>
                    </a:ext>
                  </a:extLst>
                </a:gridCol>
              </a:tblGrid>
              <a:tr h="116515">
                <a:tc>
                  <a:txBody>
                    <a:bodyPr/>
                    <a:lstStyle/>
                    <a:p>
                      <a:endParaRPr lang="en-US" sz="400" dirty="0"/>
                    </a:p>
                  </a:txBody>
                  <a:tcPr marL="121920" marR="121920" marT="25718" marB="25718">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400" dirty="0"/>
                    </a:p>
                  </a:txBody>
                  <a:tcPr marL="121920" marR="121920" marT="25718" marB="25718">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en-US" sz="400" dirty="0"/>
                    </a:p>
                  </a:txBody>
                  <a:tcPr marL="121920" marR="121920" marT="25718" marB="25718">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124331343"/>
                  </a:ext>
                </a:extLst>
              </a:tr>
            </a:tbl>
          </a:graphicData>
        </a:graphic>
      </p:graphicFrame>
    </p:spTree>
    <p:extLst>
      <p:ext uri="{BB962C8B-B14F-4D97-AF65-F5344CB8AC3E}">
        <p14:creationId xmlns:p14="http://schemas.microsoft.com/office/powerpoint/2010/main" val="2433613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27" name="Group 26"/>
          <p:cNvGrpSpPr/>
          <p:nvPr/>
        </p:nvGrpSpPr>
        <p:grpSpPr>
          <a:xfrm>
            <a:off x="1" y="609601"/>
            <a:ext cx="9161969" cy="1677035"/>
            <a:chOff x="0" y="2895600"/>
            <a:chExt cx="9161969" cy="1677035"/>
          </a:xfrm>
        </p:grpSpPr>
        <p:pic>
          <p:nvPicPr>
            <p:cNvPr id="28" name="Picture 2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9" name="Picture 2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0" name="Rectangle 2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3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1</a:t>
            </a:r>
            <a:endParaRPr lang="en-US" dirty="0"/>
          </a:p>
        </p:txBody>
      </p:sp>
      <p:sp>
        <p:nvSpPr>
          <p:cNvPr id="6" name="Slide Number Placeholder 5"/>
          <p:cNvSpPr>
            <a:spLocks noGrp="1"/>
          </p:cNvSpPr>
          <p:nvPr>
            <p:ph type="sldNum" sz="quarter" idx="12"/>
          </p:nvPr>
        </p:nvSpPr>
        <p:spPr/>
        <p:txBody>
          <a:bodyPr/>
          <a:lstStyle/>
          <a:p>
            <a:fld id="{D7858E2B-F7C3-4105-9190-950412AF3366}" type="slidenum">
              <a:rPr lang="en-US" smtClean="0"/>
              <a:t>‹#›</a:t>
            </a:fld>
            <a:endParaRPr lang="en-US" dirty="0"/>
          </a:p>
        </p:txBody>
      </p:sp>
    </p:spTree>
    <p:extLst>
      <p:ext uri="{BB962C8B-B14F-4D97-AF65-F5344CB8AC3E}">
        <p14:creationId xmlns:p14="http://schemas.microsoft.com/office/powerpoint/2010/main" val="1777189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p:cNvGrpSpPr/>
          <p:nvPr/>
        </p:nvGrpSpPr>
        <p:grpSpPr>
          <a:xfrm>
            <a:off x="1" y="2728432"/>
            <a:ext cx="9161969" cy="1677035"/>
            <a:chOff x="0" y="2895600"/>
            <a:chExt cx="9161969" cy="1677035"/>
          </a:xfrm>
        </p:grpSpPr>
        <p:pic>
          <p:nvPicPr>
            <p:cNvPr id="19" name="Picture 1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0" name="Picture 19"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1" name="Rectangle 2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2869895"/>
            <a:ext cx="6889151" cy="1090788"/>
          </a:xfrm>
        </p:spPr>
        <p:txBody>
          <a:bodyPr anchor="ctr">
            <a:normAutofit/>
          </a:bodyPr>
          <a:lstStyle>
            <a:lvl1pPr algn="r">
              <a:defRPr sz="1519"/>
            </a:lvl1pPr>
          </a:lstStyle>
          <a:p>
            <a:r>
              <a:rPr lang="en-US" smtClean="0"/>
              <a:t>Click to edit Master title style</a:t>
            </a:r>
            <a:endParaRPr lang="en-US" dirty="0"/>
          </a:p>
        </p:txBody>
      </p:sp>
      <p:sp>
        <p:nvSpPr>
          <p:cNvPr id="3" name="Text Placeholder 2"/>
          <p:cNvSpPr>
            <a:spLocks noGrp="1"/>
          </p:cNvSpPr>
          <p:nvPr>
            <p:ph type="body" idx="1"/>
          </p:nvPr>
        </p:nvSpPr>
        <p:spPr>
          <a:xfrm>
            <a:off x="531639" y="4232173"/>
            <a:ext cx="6889151" cy="1704017"/>
          </a:xfrm>
        </p:spPr>
        <p:txBody>
          <a:bodyPr>
            <a:normAutofit/>
          </a:bodyPr>
          <a:lstStyle>
            <a:lvl1pPr marL="0" indent="0" algn="r">
              <a:buNone/>
              <a:defRPr sz="844">
                <a:solidFill>
                  <a:schemeClr val="tx1">
                    <a:tint val="75000"/>
                  </a:schemeClr>
                </a:solidFill>
              </a:defRPr>
            </a:lvl1pPr>
            <a:lvl2pPr marL="192881" indent="0">
              <a:buNone/>
              <a:defRPr sz="844">
                <a:solidFill>
                  <a:schemeClr val="tx1">
                    <a:tint val="75000"/>
                  </a:schemeClr>
                </a:solidFill>
              </a:defRPr>
            </a:lvl2pPr>
            <a:lvl3pPr marL="385763" indent="0">
              <a:buNone/>
              <a:defRPr sz="759">
                <a:solidFill>
                  <a:schemeClr val="tx1">
                    <a:tint val="75000"/>
                  </a:schemeClr>
                </a:solidFill>
              </a:defRPr>
            </a:lvl3pPr>
            <a:lvl4pPr marL="578644" indent="0">
              <a:buNone/>
              <a:defRPr sz="675">
                <a:solidFill>
                  <a:schemeClr val="tx1">
                    <a:tint val="75000"/>
                  </a:schemeClr>
                </a:solidFill>
              </a:defRPr>
            </a:lvl4pPr>
            <a:lvl5pPr marL="771525" indent="0">
              <a:buNone/>
              <a:defRPr sz="675">
                <a:solidFill>
                  <a:schemeClr val="tx1">
                    <a:tint val="75000"/>
                  </a:schemeClr>
                </a:solidFill>
              </a:defRPr>
            </a:lvl5pPr>
            <a:lvl6pPr marL="964406" indent="0">
              <a:buNone/>
              <a:defRPr sz="675">
                <a:solidFill>
                  <a:schemeClr val="tx1">
                    <a:tint val="75000"/>
                  </a:schemeClr>
                </a:solidFill>
              </a:defRPr>
            </a:lvl6pPr>
            <a:lvl7pPr marL="1157288" indent="0">
              <a:buNone/>
              <a:defRPr sz="675">
                <a:solidFill>
                  <a:schemeClr val="tx1">
                    <a:tint val="75000"/>
                  </a:schemeClr>
                </a:solidFill>
              </a:defRPr>
            </a:lvl7pPr>
            <a:lvl8pPr marL="1350169" indent="0">
              <a:buNone/>
              <a:defRPr sz="675">
                <a:solidFill>
                  <a:schemeClr val="tx1">
                    <a:tint val="75000"/>
                  </a:schemeClr>
                </a:solidFill>
              </a:defRPr>
            </a:lvl8pPr>
            <a:lvl9pPr marL="1543050" indent="0">
              <a:buNone/>
              <a:defRPr sz="675">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65811" y="5936189"/>
            <a:ext cx="2057400" cy="365125"/>
          </a:xfrm>
        </p:spPr>
        <p:txBody>
          <a:bodyPr/>
          <a:lstStyle/>
          <a:p>
            <a:endParaRPr lang="en-US" dirty="0"/>
          </a:p>
        </p:txBody>
      </p:sp>
      <p:sp>
        <p:nvSpPr>
          <p:cNvPr id="5" name="Footer Placeholder 4"/>
          <p:cNvSpPr>
            <a:spLocks noGrp="1"/>
          </p:cNvSpPr>
          <p:nvPr>
            <p:ph type="ftr" sz="quarter" idx="11"/>
          </p:nvPr>
        </p:nvSpPr>
        <p:spPr>
          <a:xfrm>
            <a:off x="533401" y="5936190"/>
            <a:ext cx="4834673" cy="365125"/>
          </a:xfrm>
        </p:spPr>
        <p:txBody>
          <a:bodyPr/>
          <a:lstStyle/>
          <a:p>
            <a:r>
              <a:rPr lang="en-US" dirty="0" smtClean="0"/>
              <a:t>1</a:t>
            </a:r>
            <a:endParaRPr lang="en-US" dirty="0"/>
          </a:p>
        </p:txBody>
      </p:sp>
      <p:sp>
        <p:nvSpPr>
          <p:cNvPr id="6" name="Slide Number Placeholder 5"/>
          <p:cNvSpPr>
            <a:spLocks noGrp="1"/>
          </p:cNvSpPr>
          <p:nvPr>
            <p:ph type="sldNum" sz="quarter" idx="12"/>
          </p:nvPr>
        </p:nvSpPr>
        <p:spPr>
          <a:xfrm>
            <a:off x="7856439" y="2869896"/>
            <a:ext cx="1149836" cy="1090789"/>
          </a:xfrm>
        </p:spPr>
        <p:txBody>
          <a:bodyPr/>
          <a:lstStyle/>
          <a:p>
            <a:fld id="{D7858E2B-F7C3-4105-9190-950412AF3366}" type="slidenum">
              <a:rPr lang="en-US" smtClean="0"/>
              <a:t>‹#›</a:t>
            </a:fld>
            <a:endParaRPr lang="en-US" dirty="0"/>
          </a:p>
        </p:txBody>
      </p:sp>
    </p:spTree>
    <p:extLst>
      <p:ext uri="{BB962C8B-B14F-4D97-AF65-F5344CB8AC3E}">
        <p14:creationId xmlns:p14="http://schemas.microsoft.com/office/powerpoint/2010/main" val="1355466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p:cNvGrpSpPr/>
          <p:nvPr/>
        </p:nvGrpSpPr>
        <p:grpSpPr>
          <a:xfrm>
            <a:off x="1" y="609601"/>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1" y="753228"/>
            <a:ext cx="6887391" cy="1080938"/>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33401" y="2336873"/>
            <a:ext cx="3357899"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061128" y="2336873"/>
            <a:ext cx="3359661"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1</a:t>
            </a:r>
            <a:endParaRPr lang="en-US" dirty="0"/>
          </a:p>
        </p:txBody>
      </p:sp>
      <p:sp>
        <p:nvSpPr>
          <p:cNvPr id="7" name="Slide Number Placeholder 6"/>
          <p:cNvSpPr>
            <a:spLocks noGrp="1"/>
          </p:cNvSpPr>
          <p:nvPr>
            <p:ph type="sldNum" sz="quarter" idx="12"/>
          </p:nvPr>
        </p:nvSpPr>
        <p:spPr/>
        <p:txBody>
          <a:bodyPr/>
          <a:lstStyle/>
          <a:p>
            <a:fld id="{D7858E2B-F7C3-4105-9190-950412AF3366}" type="slidenum">
              <a:rPr lang="en-US" smtClean="0"/>
              <a:t>‹#›</a:t>
            </a:fld>
            <a:endParaRPr lang="en-US" dirty="0"/>
          </a:p>
        </p:txBody>
      </p:sp>
    </p:spTree>
    <p:extLst>
      <p:ext uri="{BB962C8B-B14F-4D97-AF65-F5344CB8AC3E}">
        <p14:creationId xmlns:p14="http://schemas.microsoft.com/office/powerpoint/2010/main" val="1515714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28" name="Group 27"/>
          <p:cNvGrpSpPr/>
          <p:nvPr/>
        </p:nvGrpSpPr>
        <p:grpSpPr>
          <a:xfrm>
            <a:off x="1" y="609601"/>
            <a:ext cx="9161969" cy="1677035"/>
            <a:chOff x="0" y="2895600"/>
            <a:chExt cx="9161969" cy="1677035"/>
          </a:xfrm>
        </p:grpSpPr>
        <p:pic>
          <p:nvPicPr>
            <p:cNvPr id="29" name="Picture 2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0" name="Picture 29"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1" name="Rectangle 3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3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30"/>
            <a:ext cx="6896535"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60988" y="2336875"/>
            <a:ext cx="3145080" cy="693135"/>
          </a:xfrm>
        </p:spPr>
        <p:txBody>
          <a:bodyPr anchor="b"/>
          <a:lstStyle>
            <a:lvl1pPr marL="0" indent="0">
              <a:buNone/>
              <a:defRPr sz="1013" b="1"/>
            </a:lvl1pPr>
            <a:lvl2pPr marL="192881" indent="0">
              <a:buNone/>
              <a:defRPr sz="844" b="1"/>
            </a:lvl2pPr>
            <a:lvl3pPr marL="385763" indent="0">
              <a:buNone/>
              <a:defRPr sz="759" b="1"/>
            </a:lvl3pPr>
            <a:lvl4pPr marL="578644" indent="0">
              <a:buNone/>
              <a:defRPr sz="675" b="1"/>
            </a:lvl4pPr>
            <a:lvl5pPr marL="771525" indent="0">
              <a:buNone/>
              <a:defRPr sz="675" b="1"/>
            </a:lvl5pPr>
            <a:lvl6pPr marL="964406" indent="0">
              <a:buNone/>
              <a:defRPr sz="675" b="1"/>
            </a:lvl6pPr>
            <a:lvl7pPr marL="1157288" indent="0">
              <a:buNone/>
              <a:defRPr sz="675" b="1"/>
            </a:lvl7pPr>
            <a:lvl8pPr marL="1350169" indent="0">
              <a:buNone/>
              <a:defRPr sz="675" b="1"/>
            </a:lvl8pPr>
            <a:lvl9pPr marL="1543050" indent="0">
              <a:buNone/>
              <a:defRPr sz="675" b="1"/>
            </a:lvl9pPr>
          </a:lstStyle>
          <a:p>
            <a:pPr lvl="0"/>
            <a:r>
              <a:rPr lang="en-US" smtClean="0"/>
              <a:t>Edit Master text styles</a:t>
            </a:r>
          </a:p>
        </p:txBody>
      </p:sp>
      <p:sp>
        <p:nvSpPr>
          <p:cNvPr id="4" name="Content Placeholder 3"/>
          <p:cNvSpPr>
            <a:spLocks noGrp="1"/>
          </p:cNvSpPr>
          <p:nvPr>
            <p:ph sz="half" idx="2"/>
          </p:nvPr>
        </p:nvSpPr>
        <p:spPr>
          <a:xfrm>
            <a:off x="531639" y="3030010"/>
            <a:ext cx="3367045"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282647" y="2336873"/>
            <a:ext cx="3145527" cy="692076"/>
          </a:xfrm>
        </p:spPr>
        <p:txBody>
          <a:bodyPr anchor="b"/>
          <a:lstStyle>
            <a:lvl1pPr marL="0" indent="0">
              <a:buNone/>
              <a:defRPr sz="1013" b="1"/>
            </a:lvl1pPr>
            <a:lvl2pPr marL="192881" indent="0">
              <a:buNone/>
              <a:defRPr sz="844" b="1"/>
            </a:lvl2pPr>
            <a:lvl3pPr marL="385763" indent="0">
              <a:buNone/>
              <a:defRPr sz="759" b="1"/>
            </a:lvl3pPr>
            <a:lvl4pPr marL="578644" indent="0">
              <a:buNone/>
              <a:defRPr sz="675" b="1"/>
            </a:lvl4pPr>
            <a:lvl5pPr marL="771525" indent="0">
              <a:buNone/>
              <a:defRPr sz="675" b="1"/>
            </a:lvl5pPr>
            <a:lvl6pPr marL="964406" indent="0">
              <a:buNone/>
              <a:defRPr sz="675" b="1"/>
            </a:lvl6pPr>
            <a:lvl7pPr marL="1157288" indent="0">
              <a:buNone/>
              <a:defRPr sz="675" b="1"/>
            </a:lvl7pPr>
            <a:lvl8pPr marL="1350169" indent="0">
              <a:buNone/>
              <a:defRPr sz="675" b="1"/>
            </a:lvl8pPr>
            <a:lvl9pPr marL="1543050" indent="0">
              <a:buNone/>
              <a:defRPr sz="675" b="1"/>
            </a:lvl9pPr>
          </a:lstStyle>
          <a:p>
            <a:pPr lvl="0"/>
            <a:r>
              <a:rPr lang="en-US" smtClean="0"/>
              <a:t>Edit Master text styles</a:t>
            </a:r>
          </a:p>
        </p:txBody>
      </p:sp>
      <p:sp>
        <p:nvSpPr>
          <p:cNvPr id="6" name="Content Placeholder 5"/>
          <p:cNvSpPr>
            <a:spLocks noGrp="1"/>
          </p:cNvSpPr>
          <p:nvPr>
            <p:ph sz="quarter" idx="4"/>
          </p:nvPr>
        </p:nvSpPr>
        <p:spPr>
          <a:xfrm>
            <a:off x="4061130" y="3030010"/>
            <a:ext cx="3367044"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1</a:t>
            </a:r>
            <a:endParaRPr lang="en-US" dirty="0"/>
          </a:p>
        </p:txBody>
      </p:sp>
      <p:sp>
        <p:nvSpPr>
          <p:cNvPr id="9" name="Slide Number Placeholder 8"/>
          <p:cNvSpPr>
            <a:spLocks noGrp="1"/>
          </p:cNvSpPr>
          <p:nvPr>
            <p:ph type="sldNum" sz="quarter" idx="12"/>
          </p:nvPr>
        </p:nvSpPr>
        <p:spPr/>
        <p:txBody>
          <a:bodyPr/>
          <a:lstStyle/>
          <a:p>
            <a:fld id="{D7858E2B-F7C3-4105-9190-950412AF3366}" type="slidenum">
              <a:rPr lang="en-US" smtClean="0"/>
              <a:t>‹#›</a:t>
            </a:fld>
            <a:endParaRPr lang="en-US" dirty="0"/>
          </a:p>
        </p:txBody>
      </p:sp>
    </p:spTree>
    <p:extLst>
      <p:ext uri="{BB962C8B-B14F-4D97-AF65-F5344CB8AC3E}">
        <p14:creationId xmlns:p14="http://schemas.microsoft.com/office/powerpoint/2010/main" val="2399513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 name="Group 14"/>
          <p:cNvGrpSpPr/>
          <p:nvPr/>
        </p:nvGrpSpPr>
        <p:grpSpPr>
          <a:xfrm>
            <a:off x="1" y="609601"/>
            <a:ext cx="9161969" cy="1677035"/>
            <a:chOff x="0" y="2895600"/>
            <a:chExt cx="9161969" cy="1677035"/>
          </a:xfrm>
        </p:grpSpPr>
        <p:pic>
          <p:nvPicPr>
            <p:cNvPr id="16" name="Picture 15"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7" name="Picture 16"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8" name="Rectangle 17"/>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1</a:t>
            </a:r>
            <a:endParaRPr lang="en-US" dirty="0"/>
          </a:p>
        </p:txBody>
      </p:sp>
      <p:sp>
        <p:nvSpPr>
          <p:cNvPr id="5" name="Slide Number Placeholder 4"/>
          <p:cNvSpPr>
            <a:spLocks noGrp="1"/>
          </p:cNvSpPr>
          <p:nvPr>
            <p:ph type="sldNum" sz="quarter" idx="12"/>
          </p:nvPr>
        </p:nvSpPr>
        <p:spPr/>
        <p:txBody>
          <a:bodyPr/>
          <a:lstStyle/>
          <a:p>
            <a:fld id="{D7858E2B-F7C3-4105-9190-950412AF3366}" type="slidenum">
              <a:rPr lang="en-US" smtClean="0"/>
              <a:t>‹#›</a:t>
            </a:fld>
            <a:endParaRPr lang="en-US" dirty="0"/>
          </a:p>
        </p:txBody>
      </p:sp>
    </p:spTree>
    <p:extLst>
      <p:ext uri="{BB962C8B-B14F-4D97-AF65-F5344CB8AC3E}">
        <p14:creationId xmlns:p14="http://schemas.microsoft.com/office/powerpoint/2010/main" val="2390101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2" name="Picture 11" descr="HD-ShadowShort.png"/>
          <p:cNvPicPr>
            <a:picLocks noChangeAspect="1"/>
          </p:cNvPicPr>
          <p:nvPr/>
        </p:nvPicPr>
        <p:blipFill rotWithShape="1">
          <a:blip r:embed="rId2" cstate="print">
            <a:extLst>
              <a:ext uri="{28A0092B-C50C-407E-A947-70E740481C1C}">
                <a14:useLocalDpi xmlns:a14="http://schemas.microsoft.com/office/drawing/2010/main" val="0"/>
              </a:ext>
            </a:extLst>
          </a:blip>
          <a:srcRect r="9871"/>
          <a:stretch/>
        </p:blipFill>
        <p:spPr>
          <a:xfrm>
            <a:off x="7717217" y="1973262"/>
            <a:ext cx="1444752" cy="144270"/>
          </a:xfrm>
          <a:prstGeom prst="rect">
            <a:avLst/>
          </a:prstGeom>
        </p:spPr>
      </p:pic>
      <p:sp>
        <p:nvSpPr>
          <p:cNvPr id="14" name="Rectangle 13"/>
          <p:cNvSpPr/>
          <p:nvPr/>
        </p:nvSpPr>
        <p:spPr>
          <a:xfrm>
            <a:off x="7710770"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1</a:t>
            </a:r>
            <a:endParaRPr lang="en-US" dirty="0"/>
          </a:p>
        </p:txBody>
      </p:sp>
      <p:sp>
        <p:nvSpPr>
          <p:cNvPr id="4" name="Slide Number Placeholder 3"/>
          <p:cNvSpPr>
            <a:spLocks noGrp="1"/>
          </p:cNvSpPr>
          <p:nvPr>
            <p:ph type="sldNum" sz="quarter" idx="12"/>
          </p:nvPr>
        </p:nvSpPr>
        <p:spPr/>
        <p:txBody>
          <a:bodyPr/>
          <a:lstStyle/>
          <a:p>
            <a:fld id="{D7858E2B-F7C3-4105-9190-950412AF3366}" type="slidenum">
              <a:rPr lang="en-US" smtClean="0"/>
              <a:t>‹#›</a:t>
            </a:fld>
            <a:endParaRPr lang="en-US" dirty="0"/>
          </a:p>
        </p:txBody>
      </p:sp>
    </p:spTree>
    <p:extLst>
      <p:ext uri="{BB962C8B-B14F-4D97-AF65-F5344CB8AC3E}">
        <p14:creationId xmlns:p14="http://schemas.microsoft.com/office/powerpoint/2010/main" val="1360832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p:cNvGrpSpPr/>
          <p:nvPr/>
        </p:nvGrpSpPr>
        <p:grpSpPr>
          <a:xfrm>
            <a:off x="1" y="609601"/>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7"/>
            <a:ext cx="6896535" cy="1080940"/>
          </a:xfrm>
        </p:spPr>
        <p:txBody>
          <a:bodyPr anchor="ctr">
            <a:normAutofit/>
          </a:bodyPr>
          <a:lstStyle>
            <a:lvl1pPr>
              <a:defRPr sz="1519"/>
            </a:lvl1pPr>
          </a:lstStyle>
          <a:p>
            <a:r>
              <a:rPr lang="en-US" smtClean="0"/>
              <a:t>Click to edit Master title style</a:t>
            </a:r>
            <a:endParaRPr lang="en-US" dirty="0"/>
          </a:p>
        </p:txBody>
      </p:sp>
      <p:sp>
        <p:nvSpPr>
          <p:cNvPr id="3" name="Content Placeholder 2"/>
          <p:cNvSpPr>
            <a:spLocks noGrp="1"/>
          </p:cNvSpPr>
          <p:nvPr>
            <p:ph idx="1"/>
          </p:nvPr>
        </p:nvSpPr>
        <p:spPr>
          <a:xfrm>
            <a:off x="3514386" y="2336875"/>
            <a:ext cx="3913788" cy="35993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33401" y="2336874"/>
            <a:ext cx="2796240" cy="3599317"/>
          </a:xfrm>
        </p:spPr>
        <p:txBody>
          <a:bodyPr anchor="ctr"/>
          <a:lstStyle>
            <a:lvl1pPr marL="0" indent="0">
              <a:buNone/>
              <a:defRPr sz="675"/>
            </a:lvl1pPr>
            <a:lvl2pPr marL="192881" indent="0">
              <a:buNone/>
              <a:defRPr sz="591"/>
            </a:lvl2pPr>
            <a:lvl3pPr marL="385763" indent="0">
              <a:buNone/>
              <a:defRPr sz="506"/>
            </a:lvl3pPr>
            <a:lvl4pPr marL="578644" indent="0">
              <a:buNone/>
              <a:defRPr sz="422"/>
            </a:lvl4pPr>
            <a:lvl5pPr marL="771525" indent="0">
              <a:buNone/>
              <a:defRPr sz="422"/>
            </a:lvl5pPr>
            <a:lvl6pPr marL="964406" indent="0">
              <a:buNone/>
              <a:defRPr sz="422"/>
            </a:lvl6pPr>
            <a:lvl7pPr marL="1157288" indent="0">
              <a:buNone/>
              <a:defRPr sz="422"/>
            </a:lvl7pPr>
            <a:lvl8pPr marL="1350169" indent="0">
              <a:buNone/>
              <a:defRPr sz="422"/>
            </a:lvl8pPr>
            <a:lvl9pPr marL="1543050" indent="0">
              <a:buNone/>
              <a:defRPr sz="422"/>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1</a:t>
            </a:r>
            <a:endParaRPr lang="en-US" dirty="0"/>
          </a:p>
        </p:txBody>
      </p:sp>
      <p:sp>
        <p:nvSpPr>
          <p:cNvPr id="7" name="Slide Number Placeholder 6"/>
          <p:cNvSpPr>
            <a:spLocks noGrp="1"/>
          </p:cNvSpPr>
          <p:nvPr>
            <p:ph type="sldNum" sz="quarter" idx="12"/>
          </p:nvPr>
        </p:nvSpPr>
        <p:spPr/>
        <p:txBody>
          <a:bodyPr/>
          <a:lstStyle/>
          <a:p>
            <a:fld id="{D7858E2B-F7C3-4105-9190-950412AF3366}" type="slidenum">
              <a:rPr lang="en-US" smtClean="0"/>
              <a:t>‹#›</a:t>
            </a:fld>
            <a:endParaRPr lang="en-US" dirty="0"/>
          </a:p>
        </p:txBody>
      </p:sp>
    </p:spTree>
    <p:extLst>
      <p:ext uri="{BB962C8B-B14F-4D97-AF65-F5344CB8AC3E}">
        <p14:creationId xmlns:p14="http://schemas.microsoft.com/office/powerpoint/2010/main" val="3761298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p:cNvGrpSpPr/>
          <p:nvPr/>
        </p:nvGrpSpPr>
        <p:grpSpPr>
          <a:xfrm>
            <a:off x="1" y="609601"/>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5" cy="1080938"/>
          </a:xfrm>
        </p:spPr>
        <p:txBody>
          <a:bodyPr anchor="ctr">
            <a:normAutofit/>
          </a:bodyPr>
          <a:lstStyle>
            <a:lvl1pPr>
              <a:defRPr sz="1519"/>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10957" y="2336875"/>
            <a:ext cx="3917217" cy="3599312"/>
          </a:xfrm>
          <a:noFill/>
          <a:ln>
            <a:noFill/>
          </a:ln>
          <a:effectLst>
            <a:outerShdw blurRad="76200" dist="63500" dir="5040000" algn="tl" rotWithShape="0">
              <a:srgbClr val="000000">
                <a:alpha val="41000"/>
              </a:srgbClr>
            </a:outerShdw>
          </a:effectLst>
        </p:spPr>
        <p:txBody>
          <a:bodyPr anchor="t"/>
          <a:lstStyle>
            <a:lvl1pPr marL="0" indent="0">
              <a:buNone/>
              <a:defRPr sz="1350"/>
            </a:lvl1pPr>
            <a:lvl2pPr marL="192881" indent="0">
              <a:buNone/>
              <a:defRPr sz="1181"/>
            </a:lvl2pPr>
            <a:lvl3pPr marL="385763" indent="0">
              <a:buNone/>
              <a:defRPr sz="1013"/>
            </a:lvl3pPr>
            <a:lvl4pPr marL="578644" indent="0">
              <a:buNone/>
              <a:defRPr sz="844"/>
            </a:lvl4pPr>
            <a:lvl5pPr marL="771525" indent="0">
              <a:buNone/>
              <a:defRPr sz="844"/>
            </a:lvl5pPr>
            <a:lvl6pPr marL="964406" indent="0">
              <a:buNone/>
              <a:defRPr sz="844"/>
            </a:lvl6pPr>
            <a:lvl7pPr marL="1157288" indent="0">
              <a:buNone/>
              <a:defRPr sz="844"/>
            </a:lvl7pPr>
            <a:lvl8pPr marL="1350169" indent="0">
              <a:buNone/>
              <a:defRPr sz="844"/>
            </a:lvl8pPr>
            <a:lvl9pPr marL="1543050" indent="0">
              <a:buNone/>
              <a:defRPr sz="844"/>
            </a:lvl9pPr>
          </a:lstStyle>
          <a:p>
            <a:r>
              <a:rPr lang="en-US" dirty="0" smtClean="0"/>
              <a:t>Click icon to add picture</a:t>
            </a:r>
            <a:endParaRPr lang="en-US" dirty="0"/>
          </a:p>
        </p:txBody>
      </p:sp>
      <p:sp>
        <p:nvSpPr>
          <p:cNvPr id="4" name="Text Placeholder 3"/>
          <p:cNvSpPr>
            <a:spLocks noGrp="1"/>
          </p:cNvSpPr>
          <p:nvPr>
            <p:ph type="body" sz="half" idx="2"/>
          </p:nvPr>
        </p:nvSpPr>
        <p:spPr>
          <a:xfrm>
            <a:off x="531639" y="2336875"/>
            <a:ext cx="2798487" cy="3599315"/>
          </a:xfrm>
        </p:spPr>
        <p:txBody>
          <a:bodyPr anchor="ctr"/>
          <a:lstStyle>
            <a:lvl1pPr marL="0" indent="0">
              <a:buNone/>
              <a:defRPr sz="675"/>
            </a:lvl1pPr>
            <a:lvl2pPr marL="192881" indent="0">
              <a:buNone/>
              <a:defRPr sz="591"/>
            </a:lvl2pPr>
            <a:lvl3pPr marL="385763" indent="0">
              <a:buNone/>
              <a:defRPr sz="506"/>
            </a:lvl3pPr>
            <a:lvl4pPr marL="578644" indent="0">
              <a:buNone/>
              <a:defRPr sz="422"/>
            </a:lvl4pPr>
            <a:lvl5pPr marL="771525" indent="0">
              <a:buNone/>
              <a:defRPr sz="422"/>
            </a:lvl5pPr>
            <a:lvl6pPr marL="964406" indent="0">
              <a:buNone/>
              <a:defRPr sz="422"/>
            </a:lvl6pPr>
            <a:lvl7pPr marL="1157288" indent="0">
              <a:buNone/>
              <a:defRPr sz="422"/>
            </a:lvl7pPr>
            <a:lvl8pPr marL="1350169" indent="0">
              <a:buNone/>
              <a:defRPr sz="422"/>
            </a:lvl8pPr>
            <a:lvl9pPr marL="1543050" indent="0">
              <a:buNone/>
              <a:defRPr sz="422"/>
            </a:lvl9pPr>
          </a:lstStyle>
          <a:p>
            <a:pPr lvl="0"/>
            <a:r>
              <a:rPr lang="en-US" smtClean="0"/>
              <a:t>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1</a:t>
            </a:r>
            <a:endParaRPr lang="en-US" dirty="0"/>
          </a:p>
        </p:txBody>
      </p:sp>
      <p:sp>
        <p:nvSpPr>
          <p:cNvPr id="7" name="Slide Number Placeholder 6"/>
          <p:cNvSpPr>
            <a:spLocks noGrp="1"/>
          </p:cNvSpPr>
          <p:nvPr>
            <p:ph type="sldNum" sz="quarter" idx="12"/>
          </p:nvPr>
        </p:nvSpPr>
        <p:spPr/>
        <p:txBody>
          <a:bodyPr/>
          <a:lstStyle/>
          <a:p>
            <a:fld id="{D7858E2B-F7C3-4105-9190-950412AF3366}" type="slidenum">
              <a:rPr lang="en-US" smtClean="0"/>
              <a:t>‹#›</a:t>
            </a:fld>
            <a:endParaRPr lang="en-US" dirty="0"/>
          </a:p>
        </p:txBody>
      </p:sp>
    </p:spTree>
    <p:extLst>
      <p:ext uri="{BB962C8B-B14F-4D97-AF65-F5344CB8AC3E}">
        <p14:creationId xmlns:p14="http://schemas.microsoft.com/office/powerpoint/2010/main" val="2066237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7" name="Picture 3" descr="C:\Users\James\Desktop\msft\Berlin\build Assets\hashOverlaySD-FullResolve.png"/>
          <p:cNvPicPr>
            <a:picLocks noChangeAspect="1" noChangeArrowheads="1"/>
          </p:cNvPicPr>
          <p:nvPr/>
        </p:nvPicPr>
        <p:blipFill>
          <a:blip r:embed="rId21">
            <a:alphaModFix amt="10000"/>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extLst>
            <a:ext uri="{909E8E84-426E-40dd-AFC4-6F175D3DCCD1}">
              <a14:hiddenFill xmlns:a14="http://schemas.microsoft.com/office/drawing/2010/main" xmlns="">
                <a:solidFill>
                  <a:srgbClr val="FFFFFF"/>
                </a:solidFill>
              </a14:hiddenFill>
            </a:ext>
          </a:extLst>
        </p:spPr>
      </p:pic>
      <p:sp>
        <p:nvSpPr>
          <p:cNvPr id="2" name="Title Placeholder 1"/>
          <p:cNvSpPr>
            <a:spLocks noGrp="1"/>
          </p:cNvSpPr>
          <p:nvPr>
            <p:ph type="title"/>
          </p:nvPr>
        </p:nvSpPr>
        <p:spPr>
          <a:xfrm>
            <a:off x="531639" y="753228"/>
            <a:ext cx="6896535" cy="1080938"/>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533400" y="2336873"/>
            <a:ext cx="6887389" cy="35993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367881" y="5936189"/>
            <a:ext cx="2057400" cy="365125"/>
          </a:xfrm>
          <a:prstGeom prst="rect">
            <a:avLst/>
          </a:prstGeom>
        </p:spPr>
        <p:txBody>
          <a:bodyPr vert="horz" lIns="91440" tIns="45720" rIns="91440" bIns="45720" rtlCol="0" anchor="ctr"/>
          <a:lstStyle>
            <a:lvl1pPr algn="r">
              <a:defRPr sz="443">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533401" y="5936190"/>
            <a:ext cx="4834673" cy="365125"/>
          </a:xfrm>
          <a:prstGeom prst="rect">
            <a:avLst/>
          </a:prstGeom>
        </p:spPr>
        <p:txBody>
          <a:bodyPr vert="horz" lIns="91440" tIns="45720" rIns="91440" bIns="45720" rtlCol="0" anchor="ctr"/>
          <a:lstStyle>
            <a:lvl1pPr algn="l">
              <a:defRPr sz="443">
                <a:solidFill>
                  <a:schemeClr val="tx1">
                    <a:tint val="75000"/>
                  </a:schemeClr>
                </a:solidFill>
              </a:defRPr>
            </a:lvl1pPr>
          </a:lstStyle>
          <a:p>
            <a:r>
              <a:rPr lang="en-US" dirty="0" smtClean="0"/>
              <a:t>1</a:t>
            </a:r>
            <a:endParaRPr lang="en-US" dirty="0"/>
          </a:p>
        </p:txBody>
      </p:sp>
      <p:sp>
        <p:nvSpPr>
          <p:cNvPr id="6" name="Slide Number Placeholder 5"/>
          <p:cNvSpPr>
            <a:spLocks noGrp="1"/>
          </p:cNvSpPr>
          <p:nvPr>
            <p:ph type="sldNum" sz="quarter" idx="4"/>
          </p:nvPr>
        </p:nvSpPr>
        <p:spPr>
          <a:xfrm>
            <a:off x="7848600" y="753228"/>
            <a:ext cx="1157675" cy="1090789"/>
          </a:xfrm>
          <a:prstGeom prst="rect">
            <a:avLst/>
          </a:prstGeom>
        </p:spPr>
        <p:txBody>
          <a:bodyPr vert="horz" lIns="91440" tIns="45720" rIns="91440" bIns="45720" rtlCol="0" anchor="ctr"/>
          <a:lstStyle>
            <a:lvl1pPr algn="l">
              <a:defRPr sz="1519">
                <a:solidFill>
                  <a:schemeClr val="tx1">
                    <a:tint val="75000"/>
                  </a:schemeClr>
                </a:solidFill>
              </a:defRPr>
            </a:lvl1pPr>
          </a:lstStyle>
          <a:p>
            <a:fld id="{D7858E2B-F7C3-4105-9190-950412AF3366}" type="slidenum">
              <a:rPr lang="en-US" smtClean="0"/>
              <a:t>‹#›</a:t>
            </a:fld>
            <a:endParaRPr lang="en-US" dirty="0"/>
          </a:p>
        </p:txBody>
      </p:sp>
    </p:spTree>
    <p:extLst>
      <p:ext uri="{BB962C8B-B14F-4D97-AF65-F5344CB8AC3E}">
        <p14:creationId xmlns:p14="http://schemas.microsoft.com/office/powerpoint/2010/main" val="192727821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hf hdr="0" dt="0"/>
  <p:txStyles>
    <p:titleStyle>
      <a:lvl1pPr algn="l" defTabSz="385763" rtl="0" eaLnBrk="1" latinLnBrk="0" hangingPunct="1">
        <a:lnSpc>
          <a:spcPct val="90000"/>
        </a:lnSpc>
        <a:spcBef>
          <a:spcPct val="0"/>
        </a:spcBef>
        <a:buNone/>
        <a:defRPr sz="1519" kern="1200">
          <a:solidFill>
            <a:schemeClr val="tx1"/>
          </a:solidFill>
          <a:latin typeface="+mj-lt"/>
          <a:ea typeface="+mj-ea"/>
          <a:cs typeface="+mj-cs"/>
        </a:defRPr>
      </a:lvl1pPr>
    </p:titleStyle>
    <p:bodyStyle>
      <a:lvl1pPr marL="96441" indent="-96441" algn="l" defTabSz="385763" rtl="0" eaLnBrk="1" latinLnBrk="0" hangingPunct="1">
        <a:lnSpc>
          <a:spcPct val="90000"/>
        </a:lnSpc>
        <a:spcBef>
          <a:spcPts val="422"/>
        </a:spcBef>
        <a:buFont typeface="Arial" panose="020B0604020202020204" pitchFamily="34" charset="0"/>
        <a:buChar char="•"/>
        <a:defRPr sz="1013" kern="1200">
          <a:solidFill>
            <a:schemeClr val="tx1"/>
          </a:solidFill>
          <a:latin typeface="+mn-lt"/>
          <a:ea typeface="+mn-ea"/>
          <a:cs typeface="+mn-cs"/>
        </a:defRPr>
      </a:lvl1pPr>
      <a:lvl2pPr marL="289322" indent="-96441" algn="l" defTabSz="385763" rtl="0" eaLnBrk="1" latinLnBrk="0" hangingPunct="1">
        <a:lnSpc>
          <a:spcPct val="90000"/>
        </a:lnSpc>
        <a:spcBef>
          <a:spcPts val="211"/>
        </a:spcBef>
        <a:buFont typeface="Arial" panose="020B0604020202020204" pitchFamily="34" charset="0"/>
        <a:buChar char="•"/>
        <a:defRPr sz="844" kern="1200">
          <a:solidFill>
            <a:schemeClr val="tx1"/>
          </a:solidFill>
          <a:latin typeface="+mn-lt"/>
          <a:ea typeface="+mn-ea"/>
          <a:cs typeface="+mn-cs"/>
        </a:defRPr>
      </a:lvl2pPr>
      <a:lvl3pPr marL="482203" indent="-96441" algn="l" defTabSz="385763" rtl="0" eaLnBrk="1" latinLnBrk="0" hangingPunct="1">
        <a:lnSpc>
          <a:spcPct val="90000"/>
        </a:lnSpc>
        <a:spcBef>
          <a:spcPts val="211"/>
        </a:spcBef>
        <a:buFont typeface="Arial" panose="020B0604020202020204" pitchFamily="34" charset="0"/>
        <a:buChar char="•"/>
        <a:defRPr sz="759" kern="1200">
          <a:solidFill>
            <a:schemeClr val="tx1"/>
          </a:solidFill>
          <a:latin typeface="+mn-lt"/>
          <a:ea typeface="+mn-ea"/>
          <a:cs typeface="+mn-cs"/>
        </a:defRPr>
      </a:lvl3pPr>
      <a:lvl4pPr marL="675084" indent="-96441" algn="l" defTabSz="385763" rtl="0" eaLnBrk="1" latinLnBrk="0" hangingPunct="1">
        <a:lnSpc>
          <a:spcPct val="90000"/>
        </a:lnSpc>
        <a:spcBef>
          <a:spcPts val="211"/>
        </a:spcBef>
        <a:buFont typeface="Arial" panose="020B0604020202020204" pitchFamily="34" charset="0"/>
        <a:buChar char="•"/>
        <a:defRPr sz="675" kern="1200">
          <a:solidFill>
            <a:schemeClr val="tx1"/>
          </a:solidFill>
          <a:latin typeface="+mn-lt"/>
          <a:ea typeface="+mn-ea"/>
          <a:cs typeface="+mn-cs"/>
        </a:defRPr>
      </a:lvl4pPr>
      <a:lvl5pPr marL="867966" indent="-96441" algn="l" defTabSz="385763" rtl="0" eaLnBrk="1" latinLnBrk="0" hangingPunct="1">
        <a:lnSpc>
          <a:spcPct val="90000"/>
        </a:lnSpc>
        <a:spcBef>
          <a:spcPts val="211"/>
        </a:spcBef>
        <a:buFont typeface="Arial" panose="020B0604020202020204" pitchFamily="34" charset="0"/>
        <a:buChar char="•"/>
        <a:defRPr sz="675" kern="1200">
          <a:solidFill>
            <a:schemeClr val="tx1"/>
          </a:solidFill>
          <a:latin typeface="+mn-lt"/>
          <a:ea typeface="+mn-ea"/>
          <a:cs typeface="+mn-cs"/>
        </a:defRPr>
      </a:lvl5pPr>
      <a:lvl6pPr marL="1060847" indent="-96441" algn="l" defTabSz="385763" rtl="0" eaLnBrk="1" latinLnBrk="0" hangingPunct="1">
        <a:lnSpc>
          <a:spcPct val="90000"/>
        </a:lnSpc>
        <a:spcBef>
          <a:spcPts val="211"/>
        </a:spcBef>
        <a:buFont typeface="Arial" panose="020B0604020202020204" pitchFamily="34" charset="0"/>
        <a:buChar char="•"/>
        <a:defRPr sz="591" kern="1200">
          <a:solidFill>
            <a:schemeClr val="tx1"/>
          </a:solidFill>
          <a:latin typeface="+mn-lt"/>
          <a:ea typeface="+mn-ea"/>
          <a:cs typeface="+mn-cs"/>
        </a:defRPr>
      </a:lvl6pPr>
      <a:lvl7pPr marL="1253728" indent="-96441" algn="l" defTabSz="385763" rtl="0" eaLnBrk="1" latinLnBrk="0" hangingPunct="1">
        <a:lnSpc>
          <a:spcPct val="90000"/>
        </a:lnSpc>
        <a:spcBef>
          <a:spcPts val="211"/>
        </a:spcBef>
        <a:buFont typeface="Arial" panose="020B0604020202020204" pitchFamily="34" charset="0"/>
        <a:buChar char="•"/>
        <a:defRPr sz="591" kern="1200">
          <a:solidFill>
            <a:schemeClr val="tx1"/>
          </a:solidFill>
          <a:latin typeface="+mn-lt"/>
          <a:ea typeface="+mn-ea"/>
          <a:cs typeface="+mn-cs"/>
        </a:defRPr>
      </a:lvl7pPr>
      <a:lvl8pPr marL="1446609" indent="-96441" algn="l" defTabSz="385763" rtl="0" eaLnBrk="1" latinLnBrk="0" hangingPunct="1">
        <a:lnSpc>
          <a:spcPct val="90000"/>
        </a:lnSpc>
        <a:spcBef>
          <a:spcPts val="211"/>
        </a:spcBef>
        <a:buFont typeface="Arial" panose="020B0604020202020204" pitchFamily="34" charset="0"/>
        <a:buChar char="•"/>
        <a:defRPr sz="591" kern="1200">
          <a:solidFill>
            <a:schemeClr val="tx1"/>
          </a:solidFill>
          <a:latin typeface="+mn-lt"/>
          <a:ea typeface="+mn-ea"/>
          <a:cs typeface="+mn-cs"/>
        </a:defRPr>
      </a:lvl8pPr>
      <a:lvl9pPr marL="1639491" indent="-96441" algn="l" defTabSz="385763" rtl="0" eaLnBrk="1" latinLnBrk="0" hangingPunct="1">
        <a:lnSpc>
          <a:spcPct val="90000"/>
        </a:lnSpc>
        <a:spcBef>
          <a:spcPts val="211"/>
        </a:spcBef>
        <a:buFont typeface="Arial" panose="020B0604020202020204" pitchFamily="34" charset="0"/>
        <a:buChar char="•"/>
        <a:defRPr sz="591" kern="1200">
          <a:solidFill>
            <a:schemeClr val="tx1"/>
          </a:solidFill>
          <a:latin typeface="+mn-lt"/>
          <a:ea typeface="+mn-ea"/>
          <a:cs typeface="+mn-cs"/>
        </a:defRPr>
      </a:lvl9pPr>
    </p:bodyStyle>
    <p:otherStyle>
      <a:defPPr>
        <a:defRPr lang="en-US"/>
      </a:defPPr>
      <a:lvl1pPr marL="0" algn="l" defTabSz="385763" rtl="0" eaLnBrk="1" latinLnBrk="0" hangingPunct="1">
        <a:defRPr sz="759" kern="1200">
          <a:solidFill>
            <a:schemeClr val="tx1"/>
          </a:solidFill>
          <a:latin typeface="+mn-lt"/>
          <a:ea typeface="+mn-ea"/>
          <a:cs typeface="+mn-cs"/>
        </a:defRPr>
      </a:lvl1pPr>
      <a:lvl2pPr marL="192881" algn="l" defTabSz="385763" rtl="0" eaLnBrk="1" latinLnBrk="0" hangingPunct="1">
        <a:defRPr sz="759" kern="1200">
          <a:solidFill>
            <a:schemeClr val="tx1"/>
          </a:solidFill>
          <a:latin typeface="+mn-lt"/>
          <a:ea typeface="+mn-ea"/>
          <a:cs typeface="+mn-cs"/>
        </a:defRPr>
      </a:lvl2pPr>
      <a:lvl3pPr marL="385763" algn="l" defTabSz="385763" rtl="0" eaLnBrk="1" latinLnBrk="0" hangingPunct="1">
        <a:defRPr sz="759" kern="1200">
          <a:solidFill>
            <a:schemeClr val="tx1"/>
          </a:solidFill>
          <a:latin typeface="+mn-lt"/>
          <a:ea typeface="+mn-ea"/>
          <a:cs typeface="+mn-cs"/>
        </a:defRPr>
      </a:lvl3pPr>
      <a:lvl4pPr marL="578644" algn="l" defTabSz="385763" rtl="0" eaLnBrk="1" latinLnBrk="0" hangingPunct="1">
        <a:defRPr sz="759" kern="1200">
          <a:solidFill>
            <a:schemeClr val="tx1"/>
          </a:solidFill>
          <a:latin typeface="+mn-lt"/>
          <a:ea typeface="+mn-ea"/>
          <a:cs typeface="+mn-cs"/>
        </a:defRPr>
      </a:lvl4pPr>
      <a:lvl5pPr marL="771525" algn="l" defTabSz="385763" rtl="0" eaLnBrk="1" latinLnBrk="0" hangingPunct="1">
        <a:defRPr sz="759" kern="1200">
          <a:solidFill>
            <a:schemeClr val="tx1"/>
          </a:solidFill>
          <a:latin typeface="+mn-lt"/>
          <a:ea typeface="+mn-ea"/>
          <a:cs typeface="+mn-cs"/>
        </a:defRPr>
      </a:lvl5pPr>
      <a:lvl6pPr marL="964406" algn="l" defTabSz="385763" rtl="0" eaLnBrk="1" latinLnBrk="0" hangingPunct="1">
        <a:defRPr sz="759" kern="1200">
          <a:solidFill>
            <a:schemeClr val="tx1"/>
          </a:solidFill>
          <a:latin typeface="+mn-lt"/>
          <a:ea typeface="+mn-ea"/>
          <a:cs typeface="+mn-cs"/>
        </a:defRPr>
      </a:lvl6pPr>
      <a:lvl7pPr marL="1157288" algn="l" defTabSz="385763" rtl="0" eaLnBrk="1" latinLnBrk="0" hangingPunct="1">
        <a:defRPr sz="759" kern="1200">
          <a:solidFill>
            <a:schemeClr val="tx1"/>
          </a:solidFill>
          <a:latin typeface="+mn-lt"/>
          <a:ea typeface="+mn-ea"/>
          <a:cs typeface="+mn-cs"/>
        </a:defRPr>
      </a:lvl7pPr>
      <a:lvl8pPr marL="1350169" algn="l" defTabSz="385763" rtl="0" eaLnBrk="1" latinLnBrk="0" hangingPunct="1">
        <a:defRPr sz="759" kern="1200">
          <a:solidFill>
            <a:schemeClr val="tx1"/>
          </a:solidFill>
          <a:latin typeface="+mn-lt"/>
          <a:ea typeface="+mn-ea"/>
          <a:cs typeface="+mn-cs"/>
        </a:defRPr>
      </a:lvl8pPr>
      <a:lvl9pPr marL="1543050" algn="l" defTabSz="385763" rtl="0" eaLnBrk="1" latinLnBrk="0" hangingPunct="1">
        <a:defRPr sz="75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6107659" y="5967462"/>
            <a:ext cx="323502" cy="456555"/>
          </a:xfrm>
        </p:spPr>
        <p:txBody>
          <a:bodyPr/>
          <a:lstStyle/>
          <a:p>
            <a:pPr defTabSz="257175"/>
            <a:r>
              <a:rPr lang="en-US" sz="1350" dirty="0">
                <a:solidFill>
                  <a:prstClr val="white">
                    <a:tint val="75000"/>
                  </a:prstClr>
                </a:solidFill>
                <a:latin typeface="Trebuchet MS" panose="020B0603020202020204"/>
              </a:rPr>
              <a:t>		15</a:t>
            </a:r>
            <a:endParaRPr lang="en-US" sz="1350" dirty="0">
              <a:solidFill>
                <a:prstClr val="white">
                  <a:tint val="75000"/>
                </a:prstClr>
              </a:solidFill>
              <a:latin typeface="Trebuchet MS" panose="020B0603020202020204"/>
            </a:endParaRPr>
          </a:p>
        </p:txBody>
      </p:sp>
      <p:sp>
        <p:nvSpPr>
          <p:cNvPr id="3" name="Text Placeholder 2"/>
          <p:cNvSpPr>
            <a:spLocks noGrp="1"/>
          </p:cNvSpPr>
          <p:nvPr>
            <p:ph type="body" sz="quarter" idx="13"/>
          </p:nvPr>
        </p:nvSpPr>
        <p:spPr>
          <a:xfrm>
            <a:off x="2928166" y="594481"/>
            <a:ext cx="3200623" cy="6117336"/>
          </a:xfrm>
        </p:spPr>
        <p:txBody>
          <a:bodyPr>
            <a:normAutofit lnSpcReduction="10000"/>
          </a:bodyPr>
          <a:lstStyle/>
          <a:p>
            <a:r>
              <a:rPr lang="en-US" sz="1125" b="1" cap="small" dirty="0">
                <a:solidFill>
                  <a:prstClr val="black"/>
                </a:solidFill>
              </a:rPr>
              <a:t>The Passive</a:t>
            </a:r>
          </a:p>
          <a:p>
            <a:pPr marL="160734" indent="-160734">
              <a:buFont typeface="Wingdings" panose="05000000000000000000" pitchFamily="2" charset="2"/>
              <a:buChar char="v"/>
            </a:pPr>
            <a:endParaRPr lang="en-US" sz="1125" dirty="0">
              <a:solidFill>
                <a:schemeClr val="bg1"/>
              </a:solidFill>
            </a:endParaRPr>
          </a:p>
          <a:p>
            <a:pPr marL="160734" indent="-160734">
              <a:buFont typeface="Wingdings" panose="05000000000000000000" pitchFamily="2" charset="2"/>
              <a:buChar char="v"/>
            </a:pPr>
            <a:r>
              <a:rPr lang="en-US" sz="1125" dirty="0">
                <a:solidFill>
                  <a:schemeClr val="bg1"/>
                </a:solidFill>
              </a:rPr>
              <a:t>The passive voice is a sentence that does not begin with a subject. Rather, it begins with an object.</a:t>
            </a:r>
          </a:p>
          <a:p>
            <a:pPr marL="160734" indent="-160734">
              <a:buFont typeface="Wingdings" panose="05000000000000000000" pitchFamily="2" charset="2"/>
              <a:buChar char="v"/>
            </a:pPr>
            <a:endParaRPr lang="en-US" sz="1125" dirty="0">
              <a:solidFill>
                <a:schemeClr val="bg1"/>
              </a:solidFill>
            </a:endParaRPr>
          </a:p>
          <a:p>
            <a:pPr marL="160734" indent="-160734">
              <a:buFont typeface="Wingdings" panose="05000000000000000000" pitchFamily="2" charset="2"/>
              <a:buChar char="v"/>
            </a:pPr>
            <a:r>
              <a:rPr lang="en-US" sz="1125" dirty="0">
                <a:solidFill>
                  <a:schemeClr val="bg1"/>
                </a:solidFill>
              </a:rPr>
              <a:t>This type of sentence is used when we don’t know the subject (who did the action), don’t want to mention it, when it is not important or when the object is the important part. </a:t>
            </a:r>
          </a:p>
          <a:p>
            <a:pPr marL="160734" indent="-160734">
              <a:buFont typeface="Wingdings" panose="05000000000000000000" pitchFamily="2" charset="2"/>
              <a:buChar char="v"/>
            </a:pPr>
            <a:endParaRPr lang="en-US" sz="1125" dirty="0">
              <a:solidFill>
                <a:schemeClr val="bg1"/>
              </a:solidFill>
            </a:endParaRPr>
          </a:p>
          <a:p>
            <a:pPr marL="160734" indent="-160734">
              <a:buFont typeface="Wingdings" panose="05000000000000000000" pitchFamily="2" charset="2"/>
              <a:buChar char="v"/>
            </a:pPr>
            <a:r>
              <a:rPr lang="en-US" sz="1125" dirty="0">
                <a:solidFill>
                  <a:schemeClr val="bg1"/>
                </a:solidFill>
              </a:rPr>
              <a:t>The difference between an active and a passive sentence is what we want to draw attention to (the subject or the object).</a:t>
            </a:r>
          </a:p>
          <a:p>
            <a:pPr marL="160734" indent="-160734">
              <a:buFont typeface="Wingdings" panose="05000000000000000000" pitchFamily="2" charset="2"/>
              <a:buChar char="v"/>
            </a:pPr>
            <a:endParaRPr lang="en-US" sz="1125" dirty="0">
              <a:solidFill>
                <a:prstClr val="black"/>
              </a:solidFill>
            </a:endParaRPr>
          </a:p>
          <a:p>
            <a:pPr marL="160734" indent="-160734">
              <a:buFont typeface="Wingdings" panose="05000000000000000000" pitchFamily="2" charset="2"/>
              <a:buChar char="v"/>
            </a:pPr>
            <a:r>
              <a:rPr lang="en-US" sz="1125" dirty="0">
                <a:solidFill>
                  <a:prstClr val="black"/>
                </a:solidFill>
              </a:rPr>
              <a:t>The </a:t>
            </a:r>
            <a:r>
              <a:rPr lang="en-US" sz="1125" dirty="0">
                <a:solidFill>
                  <a:prstClr val="black"/>
                </a:solidFill>
              </a:rPr>
              <a:t>verb of the active sentence must be transitive so that it </a:t>
            </a:r>
            <a:r>
              <a:rPr lang="en-US" sz="1125" dirty="0">
                <a:solidFill>
                  <a:prstClr val="black"/>
                </a:solidFill>
              </a:rPr>
              <a:t>has </a:t>
            </a:r>
            <a:r>
              <a:rPr lang="en-US" sz="1125" dirty="0">
                <a:solidFill>
                  <a:prstClr val="black"/>
                </a:solidFill>
              </a:rPr>
              <a:t>an object that we will use in the passive sentence. </a:t>
            </a:r>
            <a:endParaRPr lang="en-US" sz="1125" dirty="0">
              <a:solidFill>
                <a:prstClr val="black"/>
              </a:solidFill>
            </a:endParaRPr>
          </a:p>
          <a:p>
            <a:pPr marL="160734" indent="-160734">
              <a:buFont typeface="Wingdings" panose="05000000000000000000" pitchFamily="2" charset="2"/>
              <a:buChar char="v"/>
            </a:pPr>
            <a:endParaRPr lang="en-US" sz="1125" dirty="0">
              <a:solidFill>
                <a:prstClr val="black"/>
              </a:solidFill>
            </a:endParaRPr>
          </a:p>
          <a:p>
            <a:pPr marL="160734" indent="-160734">
              <a:buFont typeface="Wingdings" panose="05000000000000000000" pitchFamily="2" charset="2"/>
              <a:buChar char="v"/>
            </a:pPr>
            <a:r>
              <a:rPr lang="en-US" sz="1125" dirty="0">
                <a:solidFill>
                  <a:prstClr val="black"/>
                </a:solidFill>
              </a:rPr>
              <a:t>Some transitive verbs take one object, others take two! In the first case we have one passive sentence, in the second we have two.</a:t>
            </a:r>
          </a:p>
          <a:p>
            <a:pPr marL="160734" indent="-160734">
              <a:buFont typeface="Wingdings" panose="05000000000000000000" pitchFamily="2" charset="2"/>
              <a:buChar char="v"/>
            </a:pPr>
            <a:endParaRPr lang="en-US" sz="1125" dirty="0">
              <a:solidFill>
                <a:prstClr val="black"/>
              </a:solidFill>
            </a:endParaRPr>
          </a:p>
          <a:p>
            <a:pPr marL="160734" indent="-160734">
              <a:buFont typeface="Wingdings" panose="05000000000000000000" pitchFamily="2" charset="2"/>
              <a:buChar char="v"/>
            </a:pPr>
            <a:r>
              <a:rPr lang="en-US" sz="1125" dirty="0">
                <a:solidFill>
                  <a:prstClr val="black"/>
                </a:solidFill>
              </a:rPr>
              <a:t>The passive </a:t>
            </a:r>
            <a:r>
              <a:rPr lang="en-US" sz="1125" dirty="0">
                <a:solidFill>
                  <a:prstClr val="black"/>
                </a:solidFill>
              </a:rPr>
              <a:t>sentence comes in the same tense as the active one. So, if the active sentence is in the present simple tense, the passive will also be in the </a:t>
            </a:r>
            <a:r>
              <a:rPr lang="en-US" sz="1125" dirty="0">
                <a:solidFill>
                  <a:prstClr val="black"/>
                </a:solidFill>
              </a:rPr>
              <a:t>present </a:t>
            </a:r>
            <a:r>
              <a:rPr lang="en-US" sz="1125" dirty="0">
                <a:solidFill>
                  <a:prstClr val="black"/>
                </a:solidFill>
              </a:rPr>
              <a:t>simple tense</a:t>
            </a:r>
            <a:r>
              <a:rPr lang="en-US" sz="1125" dirty="0">
                <a:solidFill>
                  <a:prstClr val="black"/>
                </a:solidFill>
              </a:rPr>
              <a:t>.</a:t>
            </a:r>
          </a:p>
          <a:p>
            <a:pPr marL="160734" indent="-160734">
              <a:buFont typeface="Wingdings" panose="05000000000000000000" pitchFamily="2" charset="2"/>
              <a:buChar char="v"/>
            </a:pPr>
            <a:endParaRPr lang="en-US" sz="1125" dirty="0">
              <a:solidFill>
                <a:prstClr val="black"/>
              </a:solidFill>
            </a:endParaRPr>
          </a:p>
          <a:p>
            <a:pPr marL="160734" indent="-160734">
              <a:buFont typeface="Wingdings" panose="05000000000000000000" pitchFamily="2" charset="2"/>
              <a:buChar char="v"/>
            </a:pPr>
            <a:r>
              <a:rPr lang="en-US" sz="1125" dirty="0">
                <a:solidFill>
                  <a:prstClr val="black"/>
                </a:solidFill>
              </a:rPr>
              <a:t>We must add a </a:t>
            </a:r>
            <a:r>
              <a:rPr lang="en-US" sz="1125" cap="small" dirty="0">
                <a:solidFill>
                  <a:schemeClr val="bg1"/>
                </a:solidFill>
              </a:rPr>
              <a:t>Be </a:t>
            </a:r>
            <a:r>
              <a:rPr lang="en-US" sz="1125" dirty="0">
                <a:solidFill>
                  <a:prstClr val="black"/>
                </a:solidFill>
              </a:rPr>
              <a:t>even if the sentence already has a </a:t>
            </a:r>
            <a:r>
              <a:rPr lang="en-US" sz="1125" cap="small" dirty="0">
                <a:solidFill>
                  <a:schemeClr val="bg1"/>
                </a:solidFill>
              </a:rPr>
              <a:t>Be.</a:t>
            </a:r>
            <a:endParaRPr lang="en-US" sz="1125" cap="small" dirty="0">
              <a:solidFill>
                <a:prstClr val="black"/>
              </a:solidFill>
            </a:endParaRPr>
          </a:p>
          <a:p>
            <a:pPr marL="160734" indent="-160734">
              <a:buFont typeface="Wingdings" panose="05000000000000000000" pitchFamily="2" charset="2"/>
              <a:buChar char="v"/>
            </a:pPr>
            <a:endParaRPr lang="en-US" sz="1125" dirty="0">
              <a:solidFill>
                <a:prstClr val="black"/>
              </a:solidFill>
            </a:endParaRPr>
          </a:p>
          <a:p>
            <a:pPr marL="160734" indent="-160734">
              <a:buFont typeface="Wingdings" panose="05000000000000000000" pitchFamily="2" charset="2"/>
              <a:buChar char="v"/>
            </a:pPr>
            <a:r>
              <a:rPr lang="en-US" sz="1125" dirty="0">
                <a:solidFill>
                  <a:prstClr val="black"/>
                </a:solidFill>
              </a:rPr>
              <a:t>The main verb must be changed into past participle.	</a:t>
            </a:r>
          </a:p>
          <a:p>
            <a:pPr marL="160734" indent="-160734">
              <a:buFont typeface="Wingdings" panose="05000000000000000000" pitchFamily="2" charset="2"/>
              <a:buChar char="v"/>
            </a:pPr>
            <a:endParaRPr lang="en-US" sz="1125" dirty="0">
              <a:solidFill>
                <a:prstClr val="black"/>
              </a:solidFill>
            </a:endParaRPr>
          </a:p>
          <a:p>
            <a:pPr marL="160734" indent="-160734">
              <a:buFont typeface="Wingdings" panose="05000000000000000000" pitchFamily="2" charset="2"/>
              <a:buChar char="v"/>
            </a:pPr>
            <a:r>
              <a:rPr lang="en-US" sz="1125" dirty="0">
                <a:solidFill>
                  <a:prstClr val="black"/>
                </a:solidFill>
              </a:rPr>
              <a:t>The order of the other auxiliaries, if any, remains the same.</a:t>
            </a:r>
            <a:endParaRPr lang="en-US" sz="1125" dirty="0">
              <a:solidFill>
                <a:schemeClr val="bg1"/>
              </a:solidFill>
            </a:endParaRPr>
          </a:p>
          <a:p>
            <a:pPr lvl="1" indent="0">
              <a:buNone/>
            </a:pPr>
            <a:endParaRPr lang="en-US" sz="1125" dirty="0">
              <a:solidFill>
                <a:schemeClr val="bg1"/>
              </a:solidFill>
            </a:endParaRPr>
          </a:p>
        </p:txBody>
      </p:sp>
    </p:spTree>
    <p:extLst>
      <p:ext uri="{BB962C8B-B14F-4D97-AF65-F5344CB8AC3E}">
        <p14:creationId xmlns:p14="http://schemas.microsoft.com/office/powerpoint/2010/main" val="2979066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fade">
                                      <p:cBhvr>
                                        <p:cTn id="32" dur="500"/>
                                        <p:tgtEl>
                                          <p:spTgt spid="3">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animEffect transition="in" filter="fade">
                                      <p:cBhvr>
                                        <p:cTn id="37" dur="500"/>
                                        <p:tgtEl>
                                          <p:spTgt spid="3">
                                            <p:txEl>
                                              <p:pRg st="12" end="1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14" end="14"/>
                                            </p:txEl>
                                          </p:spTgt>
                                        </p:tgtEl>
                                        <p:attrNameLst>
                                          <p:attrName>style.visibility</p:attrName>
                                        </p:attrNameLst>
                                      </p:cBhvr>
                                      <p:to>
                                        <p:strVal val="visible"/>
                                      </p:to>
                                    </p:set>
                                    <p:animEffect transition="in" filter="fade">
                                      <p:cBhvr>
                                        <p:cTn id="42" dur="500"/>
                                        <p:tgtEl>
                                          <p:spTgt spid="3">
                                            <p:txEl>
                                              <p:pRg st="14" end="1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16" end="16"/>
                                            </p:txEl>
                                          </p:spTgt>
                                        </p:tgtEl>
                                        <p:attrNameLst>
                                          <p:attrName>style.visibility</p:attrName>
                                        </p:attrNameLst>
                                      </p:cBhvr>
                                      <p:to>
                                        <p:strVal val="visible"/>
                                      </p:to>
                                    </p:set>
                                    <p:animEffect transition="in" filter="fade">
                                      <p:cBhvr>
                                        <p:cTn id="47" dur="500"/>
                                        <p:tgtEl>
                                          <p:spTgt spid="3">
                                            <p:txEl>
                                              <p:pRg st="16" end="1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18" end="18"/>
                                            </p:txEl>
                                          </p:spTgt>
                                        </p:tgtEl>
                                        <p:attrNameLst>
                                          <p:attrName>style.visibility</p:attrName>
                                        </p:attrNameLst>
                                      </p:cBhvr>
                                      <p:to>
                                        <p:strVal val="visible"/>
                                      </p:to>
                                    </p:set>
                                    <p:animEffect transition="in" filter="fade">
                                      <p:cBhvr>
                                        <p:cTn id="52" dur="500"/>
                                        <p:tgtEl>
                                          <p:spTgt spid="3">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199</Words>
  <Application>Microsoft Office PowerPoint</Application>
  <PresentationFormat>On-screen Show (4:3)</PresentationFormat>
  <Paragraphs>20</Paragraphs>
  <Slides>1</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8" baseType="lpstr">
      <vt:lpstr>Arial</vt:lpstr>
      <vt:lpstr>Calibri</vt:lpstr>
      <vt:lpstr>Garamond</vt:lpstr>
      <vt:lpstr>Trebuchet MS</vt:lpstr>
      <vt:lpstr>Wingdings</vt:lpstr>
      <vt:lpstr>Berlin</vt:lpstr>
      <vt:lpstr>Microsoft PowerPoint Slide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Rania</dc:creator>
  <cp:lastModifiedBy>Rania</cp:lastModifiedBy>
  <cp:revision>1</cp:revision>
  <dcterms:created xsi:type="dcterms:W3CDTF">2021-10-30T07:51:42Z</dcterms:created>
  <dcterms:modified xsi:type="dcterms:W3CDTF">2021-10-30T07:53:51Z</dcterms:modified>
</cp:coreProperties>
</file>